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Century Gothic"/>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0EE129F1-93E9-41A4-8F90-2BEAE01E5755}">
  <a:tblStyle styleId="{0EE129F1-93E9-41A4-8F90-2BEAE01E5755}" styleName="Table_0"/>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CenturyGothic-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CenturyGothic-italic.fntdata"/><Relationship Id="rId12" Type="http://schemas.openxmlformats.org/officeDocument/2006/relationships/slide" Target="slides/slide7.xml"/><Relationship Id="rId34" Type="http://schemas.openxmlformats.org/officeDocument/2006/relationships/font" Target="fonts/CenturyGothic-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CenturyGothic-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00.png>
</file>

<file path=ppt/media/image01.jpg>
</file>

<file path=ppt/media/image02.png>
</file>

<file path=ppt/media/image03.png>
</file>

<file path=ppt/media/image04.jpg>
</file>

<file path=ppt/media/image05.png>
</file>

<file path=ppt/media/image06.jpg>
</file>

<file path=ppt/media/image07.jpg>
</file>

<file path=ppt/media/image08.png>
</file>

<file path=ppt/media/image09.png>
</file>

<file path=ppt/media/image10.png>
</file>

<file path=ppt/media/image11.png>
</file>

<file path=ppt/media/image12.png>
</file>

<file path=ppt/media/image1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 name="Shape 66"/>
        <p:cNvGrpSpPr/>
        <p:nvPr/>
      </p:nvGrpSpPr>
      <p:grpSpPr>
        <a:xfrm>
          <a:off x="0" y="0"/>
          <a:ext cx="0" cy="0"/>
          <a:chOff x="0" y="0"/>
          <a:chExt cx="0" cy="0"/>
        </a:xfrm>
      </p:grpSpPr>
      <p:sp>
        <p:nvSpPr>
          <p:cNvPr id="67" name="Shape 6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68" name="Shape 68"/>
          <p:cNvSpPr/>
          <p:nvPr>
            <p:ph idx="2" type="sldImg"/>
          </p:nvPr>
        </p:nvSpPr>
        <p:spPr>
          <a:xfrm>
            <a:off x="380206" y="685800"/>
            <a:ext cx="6097588"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0" name="Shape 170"/>
        <p:cNvGrpSpPr/>
        <p:nvPr/>
      </p:nvGrpSpPr>
      <p:grpSpPr>
        <a:xfrm>
          <a:off x="0" y="0"/>
          <a:ext cx="0" cy="0"/>
          <a:chOff x="0" y="0"/>
          <a:chExt cx="0" cy="0"/>
        </a:xfrm>
      </p:grpSpPr>
      <p:sp>
        <p:nvSpPr>
          <p:cNvPr id="171" name="Shape 17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172" name="Shape 172"/>
          <p:cNvSpPr/>
          <p:nvPr>
            <p:ph idx="2" type="sldImg"/>
          </p:nvPr>
        </p:nvSpPr>
        <p:spPr>
          <a:xfrm>
            <a:off x="380206" y="685800"/>
            <a:ext cx="60975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5" name="Shape 175"/>
        <p:cNvGrpSpPr/>
        <p:nvPr/>
      </p:nvGrpSpPr>
      <p:grpSpPr>
        <a:xfrm>
          <a:off x="0" y="0"/>
          <a:ext cx="0" cy="0"/>
          <a:chOff x="0" y="0"/>
          <a:chExt cx="0" cy="0"/>
        </a:xfrm>
      </p:grpSpPr>
      <p:sp>
        <p:nvSpPr>
          <p:cNvPr id="176" name="Shape 176"/>
          <p:cNvSpPr txBox="1"/>
          <p:nvPr>
            <p:ph idx="1" type="body"/>
          </p:nvPr>
        </p:nvSpPr>
        <p:spPr>
          <a:xfrm>
            <a:off x="685800" y="4400550"/>
            <a:ext cx="5486399" cy="3600450"/>
          </a:xfrm>
          <a:prstGeom prst="rect">
            <a:avLst/>
          </a:prstGeom>
          <a:noFill/>
          <a:ln>
            <a:noFill/>
          </a:ln>
        </p:spPr>
        <p:txBody>
          <a:bodyPr anchorCtr="0" anchor="ctr" bIns="91425" lIns="91425" rIns="91425" tIns="91425">
            <a:noAutofit/>
          </a:bodyPr>
          <a:lstStyle/>
          <a:p>
            <a:pPr lvl="0">
              <a:spcBef>
                <a:spcPts val="0"/>
              </a:spcBef>
              <a:buNone/>
            </a:pPr>
            <a:r>
              <a:rPr lang="en" sz="1100"/>
              <a:t>After conducting the feasibility study, Skynet will be able to make informed decisions about which route to take to ensure maximum growth of revenue</a:t>
            </a:r>
          </a:p>
          <a:p>
            <a:pPr lvl="0">
              <a:spcBef>
                <a:spcPts val="0"/>
              </a:spcBef>
              <a:buNone/>
            </a:pPr>
            <a:r>
              <a:t/>
            </a:r>
            <a:endParaRPr/>
          </a:p>
        </p:txBody>
      </p:sp>
      <p:sp>
        <p:nvSpPr>
          <p:cNvPr id="177" name="Shape 177"/>
          <p:cNvSpPr/>
          <p:nvPr>
            <p:ph idx="2" type="sldImg"/>
          </p:nvPr>
        </p:nvSpPr>
        <p:spPr>
          <a:xfrm>
            <a:off x="685799" y="1143000"/>
            <a:ext cx="5486400" cy="30860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0" name="Shape 200"/>
        <p:cNvGrpSpPr/>
        <p:nvPr/>
      </p:nvGrpSpPr>
      <p:grpSpPr>
        <a:xfrm>
          <a:off x="0" y="0"/>
          <a:ext cx="0" cy="0"/>
          <a:chOff x="0" y="0"/>
          <a:chExt cx="0" cy="0"/>
        </a:xfrm>
      </p:grpSpPr>
      <p:sp>
        <p:nvSpPr>
          <p:cNvPr id="201" name="Shape 201"/>
          <p:cNvSpPr txBox="1"/>
          <p:nvPr>
            <p:ph idx="1" type="body"/>
          </p:nvPr>
        </p:nvSpPr>
        <p:spPr>
          <a:xfrm>
            <a:off x="685800" y="4400550"/>
            <a:ext cx="5486399" cy="360045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02" name="Shape 202"/>
          <p:cNvSpPr/>
          <p:nvPr>
            <p:ph idx="2" type="sldImg"/>
          </p:nvPr>
        </p:nvSpPr>
        <p:spPr>
          <a:xfrm>
            <a:off x="685799" y="1143000"/>
            <a:ext cx="5486400" cy="30860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3" name="Shape 213"/>
        <p:cNvGrpSpPr/>
        <p:nvPr/>
      </p:nvGrpSpPr>
      <p:grpSpPr>
        <a:xfrm>
          <a:off x="0" y="0"/>
          <a:ext cx="0" cy="0"/>
          <a:chOff x="0" y="0"/>
          <a:chExt cx="0" cy="0"/>
        </a:xfrm>
      </p:grpSpPr>
      <p:sp>
        <p:nvSpPr>
          <p:cNvPr id="214" name="Shape 214"/>
          <p:cNvSpPr txBox="1"/>
          <p:nvPr>
            <p:ph idx="1" type="body"/>
          </p:nvPr>
        </p:nvSpPr>
        <p:spPr>
          <a:xfrm>
            <a:off x="685800" y="4400550"/>
            <a:ext cx="5486399" cy="360045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15" name="Shape 215"/>
          <p:cNvSpPr/>
          <p:nvPr>
            <p:ph idx="2" type="sldImg"/>
          </p:nvPr>
        </p:nvSpPr>
        <p:spPr>
          <a:xfrm>
            <a:off x="685799" y="1143000"/>
            <a:ext cx="5486400" cy="30860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6" name="Shape 226"/>
        <p:cNvGrpSpPr/>
        <p:nvPr/>
      </p:nvGrpSpPr>
      <p:grpSpPr>
        <a:xfrm>
          <a:off x="0" y="0"/>
          <a:ext cx="0" cy="0"/>
          <a:chOff x="0" y="0"/>
          <a:chExt cx="0" cy="0"/>
        </a:xfrm>
      </p:grpSpPr>
      <p:sp>
        <p:nvSpPr>
          <p:cNvPr id="227" name="Shape 227"/>
          <p:cNvSpPr txBox="1"/>
          <p:nvPr>
            <p:ph idx="1" type="body"/>
          </p:nvPr>
        </p:nvSpPr>
        <p:spPr>
          <a:xfrm>
            <a:off x="685800" y="4400550"/>
            <a:ext cx="5486399" cy="360045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28" name="Shape 228"/>
          <p:cNvSpPr/>
          <p:nvPr>
            <p:ph idx="2" type="sldImg"/>
          </p:nvPr>
        </p:nvSpPr>
        <p:spPr>
          <a:xfrm>
            <a:off x="685799" y="1143000"/>
            <a:ext cx="5486400" cy="30860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6" name="Shape 256"/>
        <p:cNvGrpSpPr/>
        <p:nvPr/>
      </p:nvGrpSpPr>
      <p:grpSpPr>
        <a:xfrm>
          <a:off x="0" y="0"/>
          <a:ext cx="0" cy="0"/>
          <a:chOff x="0" y="0"/>
          <a:chExt cx="0" cy="0"/>
        </a:xfrm>
      </p:grpSpPr>
      <p:sp>
        <p:nvSpPr>
          <p:cNvPr id="257" name="Shape 257"/>
          <p:cNvSpPr txBox="1"/>
          <p:nvPr>
            <p:ph idx="1" type="body"/>
          </p:nvPr>
        </p:nvSpPr>
        <p:spPr>
          <a:xfrm>
            <a:off x="685800" y="4400550"/>
            <a:ext cx="5486399" cy="360045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58" name="Shape 258"/>
          <p:cNvSpPr/>
          <p:nvPr>
            <p:ph idx="2" type="sldImg"/>
          </p:nvPr>
        </p:nvSpPr>
        <p:spPr>
          <a:xfrm>
            <a:off x="685799" y="1143000"/>
            <a:ext cx="5486400" cy="30860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9" name="Shape 269"/>
        <p:cNvGrpSpPr/>
        <p:nvPr/>
      </p:nvGrpSpPr>
      <p:grpSpPr>
        <a:xfrm>
          <a:off x="0" y="0"/>
          <a:ext cx="0" cy="0"/>
          <a:chOff x="0" y="0"/>
          <a:chExt cx="0" cy="0"/>
        </a:xfrm>
      </p:grpSpPr>
      <p:sp>
        <p:nvSpPr>
          <p:cNvPr id="270" name="Shape 270"/>
          <p:cNvSpPr txBox="1"/>
          <p:nvPr>
            <p:ph idx="1" type="body"/>
          </p:nvPr>
        </p:nvSpPr>
        <p:spPr>
          <a:xfrm>
            <a:off x="685800" y="4400550"/>
            <a:ext cx="5486399" cy="360045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71" name="Shape 271"/>
          <p:cNvSpPr/>
          <p:nvPr>
            <p:ph idx="2" type="sldImg"/>
          </p:nvPr>
        </p:nvSpPr>
        <p:spPr>
          <a:xfrm>
            <a:off x="685799" y="1143000"/>
            <a:ext cx="5486400" cy="3086099"/>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2" name="Shape 282"/>
        <p:cNvGrpSpPr/>
        <p:nvPr/>
      </p:nvGrpSpPr>
      <p:grpSpPr>
        <a:xfrm>
          <a:off x="0" y="0"/>
          <a:ext cx="0" cy="0"/>
          <a:chOff x="0" y="0"/>
          <a:chExt cx="0" cy="0"/>
        </a:xfrm>
      </p:grpSpPr>
      <p:sp>
        <p:nvSpPr>
          <p:cNvPr id="283" name="Shape 2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4" name="Shape 2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We have heard some different opinions being voiced within the company. What we see as most important is to lay the foundation for sound decisions</a:t>
            </a:r>
          </a:p>
          <a:p>
            <a:pPr lvl="0">
              <a:spcBef>
                <a:spcPts val="0"/>
              </a:spcBef>
              <a:buNone/>
            </a:pPr>
            <a:r>
              <a:t/>
            </a:r>
            <a:endParaRPr/>
          </a:p>
          <a:p>
            <a:pPr lvl="0">
              <a:spcBef>
                <a:spcPts val="0"/>
              </a:spcBef>
              <a:buNone/>
            </a:pPr>
            <a:r>
              <a:rPr lang="en"/>
              <a:t>This is the key selling point for us. By landing the feasibility study, we will be laying the foundation for further data analysis with Skynet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With the ThinkBig data foundation laid in place, multiple opportunities open up for Skynet.</a:t>
            </a:r>
          </a:p>
          <a:p>
            <a:pPr lvl="0">
              <a:spcBef>
                <a:spcPts val="0"/>
              </a:spcBef>
              <a:buNone/>
            </a:pPr>
            <a:r>
              <a:t/>
            </a:r>
            <a:endParaRPr/>
          </a:p>
          <a:p>
            <a:pPr lvl="0">
              <a:spcBef>
                <a:spcPts val="0"/>
              </a:spcBef>
              <a:buNone/>
            </a:pPr>
            <a:r>
              <a:rPr lang="en"/>
              <a:t>Skynet will be able to </a:t>
            </a:r>
            <a:r>
              <a:rPr lang="en"/>
              <a:t>continuously</a:t>
            </a:r>
            <a:r>
              <a:rPr lang="en"/>
              <a:t> asses the best revenue streams and use the same data foundation to create and maintain services for e.g. FBOs or airline passengers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2" name="Shape 292"/>
        <p:cNvGrpSpPr/>
        <p:nvPr/>
      </p:nvGrpSpPr>
      <p:grpSpPr>
        <a:xfrm>
          <a:off x="0" y="0"/>
          <a:ext cx="0" cy="0"/>
          <a:chOff x="0" y="0"/>
          <a:chExt cx="0" cy="0"/>
        </a:xfrm>
      </p:grpSpPr>
      <p:sp>
        <p:nvSpPr>
          <p:cNvPr id="293" name="Shape 2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4" name="Shape 2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 for continued growth [happiness, world peace etc.]… (the sentence in the slide will be too long, so let</a:t>
            </a:r>
            <a:r>
              <a:rPr lang="en"/>
              <a:t>'s just convey the message)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139700" lvl="0" rtl="0">
              <a:lnSpc>
                <a:spcPct val="85000"/>
              </a:lnSpc>
              <a:spcBef>
                <a:spcPts val="200"/>
              </a:spcBef>
              <a:spcAft>
                <a:spcPts val="200"/>
              </a:spcAft>
              <a:buNone/>
            </a:pPr>
            <a:r>
              <a:t/>
            </a:r>
            <a:endParaRPr sz="12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2" name="Shape 302"/>
        <p:cNvGrpSpPr/>
        <p:nvPr/>
      </p:nvGrpSpPr>
      <p:grpSpPr>
        <a:xfrm>
          <a:off x="0" y="0"/>
          <a:ext cx="0" cy="0"/>
          <a:chOff x="0" y="0"/>
          <a:chExt cx="0" cy="0"/>
        </a:xfrm>
      </p:grpSpPr>
      <p:sp>
        <p:nvSpPr>
          <p:cNvPr id="303" name="Shape 3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4" name="Shape 3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7" name="Shape 307"/>
        <p:cNvGrpSpPr/>
        <p:nvPr/>
      </p:nvGrpSpPr>
      <p:grpSpPr>
        <a:xfrm>
          <a:off x="0" y="0"/>
          <a:ext cx="0" cy="0"/>
          <a:chOff x="0" y="0"/>
          <a:chExt cx="0" cy="0"/>
        </a:xfrm>
      </p:grpSpPr>
      <p:sp>
        <p:nvSpPr>
          <p:cNvPr id="308" name="Shape 308"/>
          <p:cNvSpPr/>
          <p:nvPr>
            <p:ph idx="2" type="sldImg"/>
          </p:nvPr>
        </p:nvSpPr>
        <p:spPr>
          <a:xfrm>
            <a:off x="380206" y="685800"/>
            <a:ext cx="6097588"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09" name="Shape 309"/>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b="0" i="0" lang="en" sz="1200" u="none" cap="none" strike="noStrike">
                <a:solidFill>
                  <a:schemeClr val="dk1"/>
                </a:solidFill>
                <a:latin typeface="Calibri"/>
                <a:ea typeface="Calibri"/>
                <a:cs typeface="Calibri"/>
                <a:sym typeface="Calibri"/>
              </a:rPr>
              <a:t>When the business stops asking questions or loses interest, the ecosystem shrivels and dies.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Business View </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In the BIAS Architecture we start with the Business View of the problem.</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The Path to Value in a Big Data World </a:t>
            </a:r>
            <a:r>
              <a:rPr b="0" i="0" lang="en" sz="1200" u="none" cap="none" strike="noStrike">
                <a:solidFill>
                  <a:schemeClr val="dk1"/>
                </a:solidFill>
                <a:latin typeface="Calibri"/>
                <a:ea typeface="Calibri"/>
                <a:cs typeface="Calibri"/>
                <a:sym typeface="Calibri"/>
              </a:rPr>
              <a:t>indicates the business level of involvement that should determine requirements and priority for the analytics.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Contexts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Questions enter and provide a context to the analytics needed for the business user. </a:t>
            </a:r>
          </a:p>
          <a:p>
            <a:pPr indent="0" lvl="0" marL="0" marR="0" rtl="0" algn="l">
              <a:lnSpc>
                <a:spcPct val="100000"/>
              </a:lnSpc>
              <a:spcBef>
                <a:spcPts val="0"/>
              </a:spcBef>
              <a:spcAft>
                <a:spcPts val="0"/>
              </a:spcAft>
              <a:buClr>
                <a:schemeClr val="dk1"/>
              </a:buClr>
              <a:buSzPct val="25000"/>
              <a:buFont typeface="Calibri"/>
              <a:buNone/>
            </a:pPr>
            <a:r>
              <a:rPr b="0" i="0" lang="en" sz="1200" u="none" cap="none" strike="noStrike">
                <a:solidFill>
                  <a:schemeClr val="dk1"/>
                </a:solidFill>
                <a:latin typeface="Calibri"/>
                <a:ea typeface="Calibri"/>
                <a:cs typeface="Calibri"/>
                <a:sym typeface="Calibri"/>
              </a:rPr>
              <a:t>Execution context must include frequency; will the question be regular or ad hoc.</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data needs identified (scope of the data in sources and history), timing (current, point in time etc)  and the context of WHY this question is being asked and what kind of outcome is expected (Benefits or Value).  </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context states the business algorithm anticipated (although this may be vague or high level in many cases) this is a WHAT is to be done rather than a HOW it is to be done.</a:t>
            </a:r>
          </a:p>
          <a:p>
            <a:pPr indent="0" lvl="0" marL="0" marR="0" rtl="0" algn="l">
              <a:lnSpc>
                <a:spcPct val="100000"/>
              </a:lnSpc>
              <a:spcBef>
                <a:spcPts val="0"/>
              </a:spcBef>
              <a:spcAft>
                <a:spcPts val="0"/>
              </a:spcAft>
              <a:buClr>
                <a:schemeClr val="dk1"/>
              </a:buClr>
              <a:buSzPct val="25000"/>
              <a:buFont typeface="Calibri"/>
              <a:buNone/>
            </a:pPr>
            <a:r>
              <a:rPr b="0" i="0" lang="en" sz="1200" u="none" cap="none" strike="noStrike">
                <a:solidFill>
                  <a:schemeClr val="dk1"/>
                </a:solidFill>
                <a:latin typeface="Calibri"/>
                <a:ea typeface="Calibri"/>
                <a:cs typeface="Calibri"/>
                <a:sym typeface="Calibri"/>
              </a:rPr>
              <a:t>Priority and relevance of the question is to be determined.</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This process is iterative.</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Context is used to RELATE the data and processing.</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Facts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Facts are data or information that expresses some known event.  The data indicates something that has happened, it may be low lever events (eg a single transactional output, single web interactions, delivery of an article to a consumer, etc) or higher level KPIs that have been built from other data (eg profitability, total sales, failure rates, segment, score, etc) and Facts my be classic structured data or image, video, semi-structured.</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Facts may have a series (historical) or be as single point in time.</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All facts are what HAS HAPPENED.  It is important to note that “forecasts” are Facts and they too HAVE HAPPENED, that is they have been defined and instantiated (observed).</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Facts exist, they may or may not exist together that is not relevant to the Question being asked only to the localities of use and a relative priority of the question. </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Localities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Localities designate the RELATING of data and business question to DELIVER an INSIGHT.  The place of execution for the question.</a:t>
            </a:r>
          </a:p>
          <a:p>
            <a:pPr indent="0" lvl="0" marL="0" marR="0" rtl="0" algn="l">
              <a:lnSpc>
                <a:spcPct val="100000"/>
              </a:lnSpc>
              <a:spcBef>
                <a:spcPts val="0"/>
              </a:spcBef>
              <a:spcAft>
                <a:spcPts val="0"/>
              </a:spcAft>
              <a:buClr>
                <a:schemeClr val="dk1"/>
              </a:buClr>
              <a:buSzPct val="25000"/>
              <a:buFont typeface="Calibri"/>
              <a:buNone/>
            </a:pPr>
            <a:r>
              <a:rPr b="0" i="0" lang="en" sz="1200" u="none" cap="none" strike="noStrike">
                <a:solidFill>
                  <a:schemeClr val="dk1"/>
                </a:solidFill>
                <a:latin typeface="Calibri"/>
                <a:ea typeface="Calibri"/>
                <a:cs typeface="Calibri"/>
                <a:sym typeface="Calibri"/>
              </a:rPr>
              <a:t>Localities have arenas of processing. The ARENAs of action will be workload and priority related uses of the locality.</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Question context (business algorithm) and the scope of the Facts determines the specific localities requirements.  </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These in turn can be mapped to a physical locality.</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Many arenas may exist in the same Locality based on the workload priority.</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As the Question context evolves the Arena of processing may change in the locality or the Locality may change, ergo the context of the question informs the Workload requirement needed by the Arena.</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This is logical, not physical at this point.  There may be many physical options for locality.</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Insights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Insights are the result of the execution of a business context in a locality.  It is a meaningful answer to the business question.  Insights may be fleeting, permanent and historical; these are the Custom Data Sets that answer the question being asked.</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INSIGHT may be final solutions and may move into the domain of Facts to assist in solving other questions.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Insight may feedback to the Question Context and alter that and may thus over time alter the scope of facts needed and the locality of the execution (eg prototype to production report).</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Insight thus have a life and follow on re-usage.</a:t>
            </a:r>
          </a:p>
          <a:p>
            <a:pPr indent="0" lvl="0" marL="0" marR="0" rtl="0" algn="l">
              <a:lnSpc>
                <a:spcPct val="95000"/>
              </a:lnSpc>
              <a:spcBef>
                <a:spcPts val="400"/>
              </a:spcBef>
              <a:spcAft>
                <a:spcPts val="0"/>
              </a:spcAft>
              <a:buNone/>
            </a:pPr>
            <a:r>
              <a:t/>
            </a:r>
            <a:endParaRPr b="0" i="0" sz="1200" u="none" cap="none" strike="noStrike">
              <a:solidFill>
                <a:srgbClr val="231F20"/>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10" name="Shape 310"/>
          <p:cNvSpPr txBox="1"/>
          <p:nvPr>
            <p:ph idx="11" type="ftr"/>
          </p:nvPr>
        </p:nvSpPr>
        <p:spPr>
          <a:xfrm>
            <a:off x="0" y="8685213"/>
            <a:ext cx="2971799" cy="4572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 sz="1200">
                <a:solidFill>
                  <a:srgbClr val="000000"/>
                </a:solidFill>
                <a:latin typeface="Arial"/>
                <a:ea typeface="Arial"/>
                <a:cs typeface="Arial"/>
                <a:sym typeface="Arial"/>
              </a:rPr>
              <a:t>© 2014 Teradata</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6" name="Shape 346"/>
        <p:cNvGrpSpPr/>
        <p:nvPr/>
      </p:nvGrpSpPr>
      <p:grpSpPr>
        <a:xfrm>
          <a:off x="0" y="0"/>
          <a:ext cx="0" cy="0"/>
          <a:chOff x="0" y="0"/>
          <a:chExt cx="0" cy="0"/>
        </a:xfrm>
      </p:grpSpPr>
      <p:sp>
        <p:nvSpPr>
          <p:cNvPr id="347" name="Shape 34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348" name="Shape 348"/>
          <p:cNvSpPr/>
          <p:nvPr>
            <p:ph idx="2" type="sldImg"/>
          </p:nvPr>
        </p:nvSpPr>
        <p:spPr>
          <a:xfrm>
            <a:off x="380206" y="685800"/>
            <a:ext cx="6097588"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6" name="Shape 356"/>
        <p:cNvGrpSpPr/>
        <p:nvPr/>
      </p:nvGrpSpPr>
      <p:grpSpPr>
        <a:xfrm>
          <a:off x="0" y="0"/>
          <a:ext cx="0" cy="0"/>
          <a:chOff x="0" y="0"/>
          <a:chExt cx="0" cy="0"/>
        </a:xfrm>
      </p:grpSpPr>
      <p:sp>
        <p:nvSpPr>
          <p:cNvPr id="357" name="Shape 357"/>
          <p:cNvSpPr/>
          <p:nvPr>
            <p:ph idx="2" type="sldImg"/>
          </p:nvPr>
        </p:nvSpPr>
        <p:spPr>
          <a:xfrm>
            <a:off x="380206" y="685800"/>
            <a:ext cx="6097588"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58" name="Shape 358"/>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b="0" i="0" lang="en" sz="1200" u="none" cap="none" strike="noStrike">
                <a:solidFill>
                  <a:schemeClr val="dk1"/>
                </a:solidFill>
                <a:latin typeface="Calibri"/>
                <a:ea typeface="Calibri"/>
                <a:cs typeface="Calibri"/>
                <a:sym typeface="Calibri"/>
              </a:rPr>
              <a:t>When the business stops asking questions or loses interest, the ecosystem shrivels and dies.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Business View </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In the BIAS Architecture we start with the Business View of the problem.</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The Path to Value in a Big Data World </a:t>
            </a:r>
            <a:r>
              <a:rPr b="0" i="0" lang="en" sz="1200" u="none" cap="none" strike="noStrike">
                <a:solidFill>
                  <a:schemeClr val="dk1"/>
                </a:solidFill>
                <a:latin typeface="Calibri"/>
                <a:ea typeface="Calibri"/>
                <a:cs typeface="Calibri"/>
                <a:sym typeface="Calibri"/>
              </a:rPr>
              <a:t>indicates the business level of involvement that should determine requirements and priority for the analytics.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Contexts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Questions enter and provide a context to the analytics needed for the business user. </a:t>
            </a:r>
          </a:p>
          <a:p>
            <a:pPr indent="0" lvl="0" marL="0" marR="0" rtl="0" algn="l">
              <a:lnSpc>
                <a:spcPct val="100000"/>
              </a:lnSpc>
              <a:spcBef>
                <a:spcPts val="0"/>
              </a:spcBef>
              <a:spcAft>
                <a:spcPts val="0"/>
              </a:spcAft>
              <a:buClr>
                <a:schemeClr val="dk1"/>
              </a:buClr>
              <a:buSzPct val="25000"/>
              <a:buFont typeface="Calibri"/>
              <a:buNone/>
            </a:pPr>
            <a:r>
              <a:rPr b="0" i="0" lang="en" sz="1200" u="none" cap="none" strike="noStrike">
                <a:solidFill>
                  <a:schemeClr val="dk1"/>
                </a:solidFill>
                <a:latin typeface="Calibri"/>
                <a:ea typeface="Calibri"/>
                <a:cs typeface="Calibri"/>
                <a:sym typeface="Calibri"/>
              </a:rPr>
              <a:t>Execution context must include frequency; will the question be regular or ad hoc.</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data needs identified (scope of the data in sources and history), timing (current, point in time etc)  and the context of WHY this question is being asked and what kind of outcome is expected (Benefits or Value).  </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context states the business algorithm anticipated (although this may be vague or high level in many cases) this is a WHAT is to be done rather than a HOW it is to be done.</a:t>
            </a:r>
          </a:p>
          <a:p>
            <a:pPr indent="0" lvl="0" marL="0" marR="0" rtl="0" algn="l">
              <a:lnSpc>
                <a:spcPct val="100000"/>
              </a:lnSpc>
              <a:spcBef>
                <a:spcPts val="0"/>
              </a:spcBef>
              <a:spcAft>
                <a:spcPts val="0"/>
              </a:spcAft>
              <a:buClr>
                <a:schemeClr val="dk1"/>
              </a:buClr>
              <a:buSzPct val="25000"/>
              <a:buFont typeface="Calibri"/>
              <a:buNone/>
            </a:pPr>
            <a:r>
              <a:rPr b="0" i="0" lang="en" sz="1200" u="none" cap="none" strike="noStrike">
                <a:solidFill>
                  <a:schemeClr val="dk1"/>
                </a:solidFill>
                <a:latin typeface="Calibri"/>
                <a:ea typeface="Calibri"/>
                <a:cs typeface="Calibri"/>
                <a:sym typeface="Calibri"/>
              </a:rPr>
              <a:t>Priority and relevance of the question is to be determined.</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This process is iterative.</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Context is used to RELATE the data and processing.</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Facts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Facts are data or information that expresses some known event.  The data indicates something that has happened, it may be low lever events (eg a single transactional output, single web interactions, delivery of an article to a consumer, etc) or higher level KPIs that have been built from other data (eg profitability, total sales, failure rates, segment, score, etc) and Facts my be classic structured data or image, video, semi-structured.</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Facts may have a series (historical) or be as single point in time.</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All facts are what HAS HAPPENED.  It is important to note that “forecasts” are Facts and they too HAVE HAPPENED, that is they have been defined and instantiated (observed).</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Facts exist, they may or may not exist together that is not relevant to the Question being asked only to the localities of use and a relative priority of the question. </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Localities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Localities designate the RELATING of data and business question to DELIVER an INSIGHT.  The place of execution for the question.</a:t>
            </a:r>
          </a:p>
          <a:p>
            <a:pPr indent="0" lvl="0" marL="0" marR="0" rtl="0" algn="l">
              <a:lnSpc>
                <a:spcPct val="100000"/>
              </a:lnSpc>
              <a:spcBef>
                <a:spcPts val="0"/>
              </a:spcBef>
              <a:spcAft>
                <a:spcPts val="0"/>
              </a:spcAft>
              <a:buClr>
                <a:schemeClr val="dk1"/>
              </a:buClr>
              <a:buSzPct val="25000"/>
              <a:buFont typeface="Calibri"/>
              <a:buNone/>
            </a:pPr>
            <a:r>
              <a:rPr b="0" i="0" lang="en" sz="1200" u="none" cap="none" strike="noStrike">
                <a:solidFill>
                  <a:schemeClr val="dk1"/>
                </a:solidFill>
                <a:latin typeface="Calibri"/>
                <a:ea typeface="Calibri"/>
                <a:cs typeface="Calibri"/>
                <a:sym typeface="Calibri"/>
              </a:rPr>
              <a:t>Localities have arenas of processing. The ARENAs of action will be workload and priority related uses of the locality.</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Question context (business algorithm) and the scope of the Facts determines the specific localities requirements.  </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These in turn can be mapped to a physical locality.</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Many arenas may exist in the same Locality based on the workload priority.</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As the Question context evolves the Arena of processing may change in the locality or the Locality may change, ergo the context of the question informs the Workload requirement needed by the Arena.</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This is logical, not physical at this point.  There may be many physical options for locality.</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Insights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Insights are the result of the execution of a business context in a locality.  It is a meaningful answer to the business question.  Insights may be fleeting, permanent and historical; these are the Custom Data Sets that answer the question being asked.</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INSIGHT may be final solutions and may move into the domain of Facts to assist in solving other questions.</a:t>
            </a: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Insight may feedback to the Question Context and alter that and may thus over time alter the scope of facts needed and the locality of the execution (eg prototype to production report).</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Insight thus have a life and follow on re-usage.</a:t>
            </a:r>
          </a:p>
          <a:p>
            <a:pPr indent="0" lvl="0" marL="0" marR="0" rtl="0" algn="l">
              <a:lnSpc>
                <a:spcPct val="95000"/>
              </a:lnSpc>
              <a:spcBef>
                <a:spcPts val="400"/>
              </a:spcBef>
              <a:spcAft>
                <a:spcPts val="0"/>
              </a:spcAft>
              <a:buNone/>
            </a:pPr>
            <a:r>
              <a:t/>
            </a:r>
            <a:endParaRPr b="0" i="0" sz="1200" u="none" cap="none" strike="noStrike">
              <a:solidFill>
                <a:srgbClr val="231F20"/>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359" name="Shape 359"/>
          <p:cNvSpPr txBox="1"/>
          <p:nvPr>
            <p:ph idx="11" type="ftr"/>
          </p:nvPr>
        </p:nvSpPr>
        <p:spPr>
          <a:xfrm>
            <a:off x="0" y="8685213"/>
            <a:ext cx="2971799" cy="4572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 sz="1200">
                <a:solidFill>
                  <a:srgbClr val="000000"/>
                </a:solidFill>
                <a:latin typeface="Arial"/>
                <a:ea typeface="Arial"/>
                <a:cs typeface="Arial"/>
                <a:sym typeface="Arial"/>
              </a:rPr>
              <a:t>© 2014 Teradata</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1" name="Shape 401"/>
        <p:cNvGrpSpPr/>
        <p:nvPr/>
      </p:nvGrpSpPr>
      <p:grpSpPr>
        <a:xfrm>
          <a:off x="0" y="0"/>
          <a:ext cx="0" cy="0"/>
          <a:chOff x="0" y="0"/>
          <a:chExt cx="0" cy="0"/>
        </a:xfrm>
      </p:grpSpPr>
      <p:sp>
        <p:nvSpPr>
          <p:cNvPr id="402" name="Shape 402"/>
          <p:cNvSpPr/>
          <p:nvPr>
            <p:ph idx="2" type="sldImg"/>
          </p:nvPr>
        </p:nvSpPr>
        <p:spPr>
          <a:xfrm>
            <a:off x="380206" y="685800"/>
            <a:ext cx="6097588"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03" name="Shape 403"/>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b="0" i="0" lang="en" sz="1200" u="none" cap="none" strike="noStrike">
                <a:solidFill>
                  <a:schemeClr val="dk1"/>
                </a:solidFill>
                <a:latin typeface="Calibri"/>
                <a:ea typeface="Calibri"/>
                <a:cs typeface="Calibri"/>
                <a:sym typeface="Calibri"/>
              </a:rPr>
              <a:t>There are no arrows on this diagram as we are discussing information abstraction, not how data flows across the ecosystem.</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Why is CEP not included?  The advocated position is that CEP is an application, therefore sits in the application architecture.  CEP acquires data from source and applies a decision framework to it, generating decisions/actions which are then recorded into a combination of Acquisition, Curated and Access information stores.  </a:t>
            </a:r>
          </a:p>
        </p:txBody>
      </p:sp>
      <p:sp>
        <p:nvSpPr>
          <p:cNvPr id="404" name="Shape 404"/>
          <p:cNvSpPr txBox="1"/>
          <p:nvPr>
            <p:ph idx="11" type="ftr"/>
          </p:nvPr>
        </p:nvSpPr>
        <p:spPr>
          <a:xfrm>
            <a:off x="0" y="8685213"/>
            <a:ext cx="2971799" cy="4572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 sz="1200">
                <a:solidFill>
                  <a:srgbClr val="000000"/>
                </a:solidFill>
                <a:latin typeface="Arial"/>
                <a:ea typeface="Arial"/>
                <a:cs typeface="Arial"/>
                <a:sym typeface="Arial"/>
              </a:rPr>
              <a:t>© 2014 Teradata</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8" name="Shape 418"/>
        <p:cNvGrpSpPr/>
        <p:nvPr/>
      </p:nvGrpSpPr>
      <p:grpSpPr>
        <a:xfrm>
          <a:off x="0" y="0"/>
          <a:ext cx="0" cy="0"/>
          <a:chOff x="0" y="0"/>
          <a:chExt cx="0" cy="0"/>
        </a:xfrm>
      </p:grpSpPr>
      <p:sp>
        <p:nvSpPr>
          <p:cNvPr id="419" name="Shape 419"/>
          <p:cNvSpPr/>
          <p:nvPr>
            <p:ph idx="2" type="sldImg"/>
          </p:nvPr>
        </p:nvSpPr>
        <p:spPr>
          <a:xfrm>
            <a:off x="380206" y="685800"/>
            <a:ext cx="6097588"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420" name="Shape 420"/>
          <p:cNvSpPr txBox="1"/>
          <p:nvPr>
            <p:ph idx="1" type="body"/>
          </p:nvPr>
        </p:nvSpPr>
        <p:spPr>
          <a:xfrm>
            <a:off x="685800" y="4343400"/>
            <a:ext cx="5486399" cy="4114800"/>
          </a:xfrm>
          <a:prstGeom prst="rect">
            <a:avLst/>
          </a:prstGeom>
          <a:noFill/>
          <a:ln>
            <a:noFill/>
          </a:ln>
        </p:spPr>
        <p:txBody>
          <a:bodyPr anchorCtr="0" anchor="t" bIns="45700" lIns="91425" rIns="91425" tIns="45700">
            <a:noAutofit/>
          </a:bodyPr>
          <a:lstStyle/>
          <a:p>
            <a:pPr indent="0" lvl="0" marL="0" marR="0" rtl="0" algn="l">
              <a:spcBef>
                <a:spcPts val="0"/>
              </a:spcBef>
              <a:spcAft>
                <a:spcPts val="0"/>
              </a:spcAft>
              <a:buSzPct val="25000"/>
              <a:buNone/>
            </a:pPr>
            <a:r>
              <a:rPr b="1" i="0" lang="en" sz="1200" u="none" cap="none" strike="noStrike">
                <a:solidFill>
                  <a:schemeClr val="dk1"/>
                </a:solidFill>
                <a:latin typeface="Calibri"/>
                <a:ea typeface="Calibri"/>
                <a:cs typeface="Calibri"/>
                <a:sym typeface="Calibri"/>
              </a:rPr>
              <a:t>TODO: Add definitions for different colors</a:t>
            </a: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Finish off agile discovery</a:t>
            </a: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Mention Data product in definitions</a:t>
            </a:r>
          </a:p>
          <a:p>
            <a:pPr indent="0" lvl="0" marL="0" marR="0" rtl="0" algn="l">
              <a:spcBef>
                <a:spcPts val="360"/>
              </a:spcBef>
              <a:spcAft>
                <a:spcPts val="0"/>
              </a:spcAft>
              <a:buNone/>
            </a:pPr>
            <a:r>
              <a:t/>
            </a:r>
            <a:endParaRPr b="1"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Complex Event Processing </a:t>
            </a:r>
            <a:r>
              <a:rPr b="0" i="0" lang="en" sz="1200" u="none" cap="none" strike="noStrike">
                <a:solidFill>
                  <a:schemeClr val="dk1"/>
                </a:solidFill>
                <a:latin typeface="Calibri"/>
                <a:ea typeface="Calibri"/>
                <a:cs typeface="Calibri"/>
                <a:sym typeface="Calibri"/>
              </a:rPr>
              <a:t>(CEP) utilises decision frameworks which are built from curated and historical (acquisition) data.  Specific physical data containers may be built in the access layer to provide low latency lookups or pre-formatted data specific to the CEP engine.  Results and decisions made by the CEP engine are ingested into the Acquisition data containers to create a permenant record of actions and decisions made.</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Real Time Decisioning </a:t>
            </a:r>
            <a:r>
              <a:rPr b="0" i="0" lang="en" sz="1200" u="none" cap="none" strike="noStrike">
                <a:solidFill>
                  <a:schemeClr val="dk1"/>
                </a:solidFill>
                <a:latin typeface="Calibri"/>
                <a:ea typeface="Calibri"/>
                <a:cs typeface="Calibri"/>
                <a:sym typeface="Calibri"/>
              </a:rPr>
              <a:t>processes observe, monitor and interact with real time streaming of data into the ecosystem, using decision frameworks generated from models and updated in real time to incorporate the decisions made.  The decision frameworks are the output of various models executed within the data fabric, using curated data models for single view and training/learning from history stored in source key models.  Decisions made are captured and ingested into the data fabric, to be used as a record of actions taken and input into the evolution/refinement of future models, completing the feedback cycle.</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0" i="0" lang="en" sz="1200" u="none" cap="none" strike="noStrike">
                <a:solidFill>
                  <a:schemeClr val="dk1"/>
                </a:solidFill>
                <a:latin typeface="Calibri"/>
                <a:ea typeface="Calibri"/>
                <a:cs typeface="Calibri"/>
                <a:sym typeface="Calibri"/>
              </a:rPr>
              <a:t>The </a:t>
            </a:r>
            <a:r>
              <a:rPr b="1" i="0" lang="en" sz="1200" u="none" cap="none" strike="noStrike">
                <a:solidFill>
                  <a:schemeClr val="dk1"/>
                </a:solidFill>
                <a:latin typeface="Calibri"/>
                <a:ea typeface="Calibri"/>
                <a:cs typeface="Calibri"/>
                <a:sym typeface="Calibri"/>
              </a:rPr>
              <a:t>Data Fabric</a:t>
            </a:r>
            <a:r>
              <a:rPr b="0" i="0" lang="en" sz="1200" u="none" cap="none" strike="noStrike">
                <a:solidFill>
                  <a:schemeClr val="dk1"/>
                </a:solidFill>
                <a:latin typeface="Calibri"/>
                <a:ea typeface="Calibri"/>
                <a:cs typeface="Calibri"/>
                <a:sym typeface="Calibri"/>
              </a:rPr>
              <a:t> represents the entire set of data within the analytics ecosystem, the universe of facts that is stored, processed, curated and created. It is a fabric because individual data containers may be physically located on one of a variety of platforms within the ecosystem, yet the data must be accessible and useable from anywhere within the data fabric, using appropriate data virtualisation systems to access the data in place, and transport the answer sets across the fabric to the point of answer.</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Data Ingestion </a:t>
            </a:r>
            <a:r>
              <a:rPr b="0" i="0" lang="en" sz="1200" u="none" cap="none" strike="noStrike">
                <a:solidFill>
                  <a:schemeClr val="dk1"/>
                </a:solidFill>
                <a:latin typeface="Calibri"/>
                <a:ea typeface="Calibri"/>
                <a:cs typeface="Calibri"/>
                <a:sym typeface="Calibri"/>
              </a:rPr>
              <a:t>services acquire data from sources and send it to the data fabric, to one or many destinations. It may be streaming or batch mode, depending on the data source, however it is expected that streaming ingestion will become the standard practice as it offers increased flexibility and can incorporate data enrichment/enhancement at the point of ingestion into the data fabric, enabling conformed keys to be spread throughout.</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Light Integration </a:t>
            </a:r>
            <a:r>
              <a:rPr b="0" i="0" lang="en" sz="1200" u="none" cap="none" strike="noStrike">
                <a:solidFill>
                  <a:schemeClr val="dk1"/>
                </a:solidFill>
                <a:latin typeface="Calibri"/>
                <a:ea typeface="Calibri"/>
                <a:cs typeface="Calibri"/>
                <a:sym typeface="Calibri"/>
              </a:rPr>
              <a:t>represents the initial, and minimal, assignation of surrogate keys at the point of entry of data into the ecosystem.  This enables conformed keys to be spread throughout the data fabric, and also enables resolution of privacy and security requirements of sensitive data.</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Data Containers </a:t>
            </a:r>
            <a:r>
              <a:rPr b="0" i="0" lang="en" sz="1200" u="none" cap="none" strike="noStrike">
                <a:solidFill>
                  <a:schemeClr val="dk1"/>
                </a:solidFill>
                <a:latin typeface="Calibri"/>
                <a:ea typeface="Calibri"/>
                <a:cs typeface="Calibri"/>
                <a:sym typeface="Calibri"/>
              </a:rPr>
              <a:t>are a variety of data storage applications, using the best fit for purpose applications available. Examples of these include, but are not restricted to, relational database, key/value pair, document store and HDFS.  A variety of data storage applications is required to efficiently store and process the wide variety of data within the ecosystem.</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Key Service </a:t>
            </a:r>
            <a:r>
              <a:rPr b="0" i="0" lang="en" sz="1200" u="none" cap="none" strike="noStrike">
                <a:solidFill>
                  <a:schemeClr val="dk1"/>
                </a:solidFill>
                <a:latin typeface="Calibri"/>
                <a:ea typeface="Calibri"/>
                <a:cs typeface="Calibri"/>
                <a:sym typeface="Calibri"/>
              </a:rPr>
              <a:t>provides key resolution services for the entire data fabric, to ensure consistency and conformance of keys within the ecosystem. This is a key enabling service for the data fabric as it makes usage of data across the fabric - located in different data containers easier, increasing efficiency and performance.  The key service embodies the principle of reuse, enabling key resolution to be performed once in the ecosystem and reused every time that data is accessed.</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Source Key Models </a:t>
            </a:r>
            <a:r>
              <a:rPr b="0" i="0" lang="en" sz="1200" u="none" cap="none" strike="noStrike">
                <a:solidFill>
                  <a:schemeClr val="dk1"/>
                </a:solidFill>
                <a:latin typeface="Calibri"/>
                <a:ea typeface="Calibri"/>
                <a:cs typeface="Calibri"/>
                <a:sym typeface="Calibri"/>
              </a:rPr>
              <a:t>contain the record of data received from source systems, with the addition of keys resolved by the light integration processing, and processing lineage columns to record when that fact was ingested into the ecosystem.  All source system data is stored in it’s natural format.</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Curated Data Models </a:t>
            </a:r>
            <a:r>
              <a:rPr b="0" i="0" lang="en" sz="1200" u="none" cap="none" strike="noStrike">
                <a:solidFill>
                  <a:schemeClr val="dk1"/>
                </a:solidFill>
                <a:latin typeface="Calibri"/>
                <a:ea typeface="Calibri"/>
                <a:cs typeface="Calibri"/>
                <a:sym typeface="Calibri"/>
              </a:rPr>
              <a:t>contain data which has been refined and processed to incorporate varying degrees of quality, standardisation, typing, domain, integration and relations.  The degree to which the curation is performed will be model specific, for example a core party table in an Integrated Data Warehouse model would be very highly curated, whereas a collection of survey results would have some curation applied to the important relationship columns, but leaving the rest of the data relatively untouched, with perhaps some quality filtering applied.</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Access Data Models </a:t>
            </a:r>
            <a:r>
              <a:rPr b="0" i="0" lang="en" sz="1200" u="none" cap="none" strike="noStrike">
                <a:solidFill>
                  <a:schemeClr val="dk1"/>
                </a:solidFill>
                <a:latin typeface="Calibri"/>
                <a:ea typeface="Calibri"/>
                <a:cs typeface="Calibri"/>
                <a:sym typeface="Calibri"/>
              </a:rPr>
              <a:t>store data in specific formats required to answer well defined sets of questions, to provide optimal performance for delivery of that data to consumers.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Model Scoring </a:t>
            </a:r>
            <a:r>
              <a:rPr b="0" i="0" lang="en" sz="1200" u="none" cap="none" strike="noStrike">
                <a:solidFill>
                  <a:schemeClr val="dk1"/>
                </a:solidFill>
                <a:latin typeface="Calibri"/>
                <a:ea typeface="Calibri"/>
                <a:cs typeface="Calibri"/>
                <a:sym typeface="Calibri"/>
              </a:rPr>
              <a:t>is the process of executing defined, productionised predictive models to generate the set of observations, classifications and actions required to drive behavioural analytic platforms such as marketing and customer relationship management</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Curation Processes </a:t>
            </a:r>
            <a:r>
              <a:rPr b="0" i="0" lang="en" sz="1200" u="none" cap="none" strike="noStrike">
                <a:solidFill>
                  <a:schemeClr val="dk1"/>
                </a:solidFill>
                <a:latin typeface="Calibri"/>
                <a:ea typeface="Calibri"/>
                <a:cs typeface="Calibri"/>
                <a:sym typeface="Calibri"/>
              </a:rPr>
              <a:t>are applied to data containers to curate data and apply business rules, data quality, data typing, data manipulation and preparation and derivation of values. This represents the bulk of the traditional “ETL” processing.</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Metadata and Lineage </a:t>
            </a:r>
            <a:r>
              <a:rPr b="0" i="0" lang="en" sz="1200" u="none" cap="none" strike="noStrike">
                <a:solidFill>
                  <a:schemeClr val="dk1"/>
                </a:solidFill>
                <a:latin typeface="Calibri"/>
                <a:ea typeface="Calibri"/>
                <a:cs typeface="Calibri"/>
                <a:sym typeface="Calibri"/>
              </a:rPr>
              <a:t>is vital to the data fabric to ensure that data is consumed with a well known heritage and quality. The provenance of data used to create an answer is critical to understanding the reliability of that answer and it’s value as input into making business decisions.  The metadata also provides a library and record of your data assets within the ecosystem, allowing users to explore and discover data available within the fabric and gain an understanding of the data itself, through data profiles, samples and definitions.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Security</a:t>
            </a:r>
            <a:r>
              <a:rPr b="0" i="0" lang="en" sz="1200" u="none" cap="none" strike="noStrike">
                <a:solidFill>
                  <a:schemeClr val="dk1"/>
                </a:solidFill>
                <a:latin typeface="Calibri"/>
                <a:ea typeface="Calibri"/>
                <a:cs typeface="Calibri"/>
                <a:sym typeface="Calibri"/>
              </a:rPr>
              <a:t> is critical within the data fabric and embraces the broader security requirements of the ecosystem. Sensitive data must be masked or encrypted, Data must be protected from unauthorised access, data storage and use (eg: personally identifiable information) must be aligned with regulatory requirements and the ecosystem itself must be protected from external access and/or attack.  Security requirements are further extended with the extension of the data fabric into the cloud, which can be in external data centers and offshore locations.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Analytic Processes </a:t>
            </a:r>
            <a:r>
              <a:rPr b="0" i="0" lang="en" sz="1200" u="none" cap="none" strike="noStrike">
                <a:solidFill>
                  <a:schemeClr val="dk1"/>
                </a:solidFill>
                <a:latin typeface="Calibri"/>
                <a:ea typeface="Calibri"/>
                <a:cs typeface="Calibri"/>
                <a:sym typeface="Calibri"/>
              </a:rPr>
              <a:t>perform analytics on data on a scheduled or on-demand basis, implementing production analytic processing required to operationalise delivery of insights to the organisation.  After the analytic discovery process is complete, and an insight has been discovered, the true value is realised when that process is operationalised and becomes repeatable, incorporating those insights into the information used to make business decisions, delivered to users or provided to automated decisioning platforms such as CEP.</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Hypothesis Testing </a:t>
            </a:r>
            <a:r>
              <a:rPr b="0" i="0" lang="en" sz="1200" u="none" cap="none" strike="noStrike">
                <a:solidFill>
                  <a:schemeClr val="dk1"/>
                </a:solidFill>
                <a:latin typeface="Calibri"/>
                <a:ea typeface="Calibri"/>
                <a:cs typeface="Calibri"/>
                <a:sym typeface="Calibri"/>
              </a:rPr>
              <a:t>is the data science process for discovering new insights. Using a wide variety of analytic techniques to test ideas in an iterative process, requiring agility and flexibility and data variety.</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Data Labs </a:t>
            </a:r>
            <a:r>
              <a:rPr b="0" i="0" lang="en" sz="1200" u="none" cap="none" strike="noStrike">
                <a:solidFill>
                  <a:schemeClr val="dk1"/>
                </a:solidFill>
                <a:latin typeface="Calibri"/>
                <a:ea typeface="Calibri"/>
                <a:cs typeface="Calibri"/>
                <a:sym typeface="Calibri"/>
              </a:rPr>
              <a:t>provide a self service capability for data research and development, allowing users to load custom data and prototype analytic processes for value discovery, prior to committing to, and investing in, operationalisation and productionisation of new processes.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Model Design </a:t>
            </a:r>
            <a:r>
              <a:rPr b="0" i="0" lang="en" sz="1200" u="none" cap="none" strike="noStrike">
                <a:solidFill>
                  <a:schemeClr val="dk1"/>
                </a:solidFill>
                <a:latin typeface="Calibri"/>
                <a:ea typeface="Calibri"/>
                <a:cs typeface="Calibri"/>
                <a:sym typeface="Calibri"/>
              </a:rPr>
              <a:t>is the development of new models to predict behaviour, detect patterns and simulate changes. A wide variety of usually highly curated data is used to train models and discover the attribution required for accurate prediction.</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Dashboards</a:t>
            </a:r>
            <a:r>
              <a:rPr b="0" i="0" lang="en" sz="1200" u="none" cap="none" strike="noStrike">
                <a:solidFill>
                  <a:schemeClr val="dk1"/>
                </a:solidFill>
                <a:latin typeface="Calibri"/>
                <a:ea typeface="Calibri"/>
                <a:cs typeface="Calibri"/>
                <a:sym typeface="Calibri"/>
              </a:rPr>
              <a:t> present metrics to the user, ranging from status of business defined KPI’s to real time instrumentation of streaming ingestion and automated decisioning engines.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Self Service Analytics </a:t>
            </a:r>
            <a:r>
              <a:rPr b="0" i="0" lang="en" sz="1200" u="none" cap="none" strike="noStrike">
                <a:solidFill>
                  <a:schemeClr val="dk1"/>
                </a:solidFill>
                <a:latin typeface="Calibri"/>
                <a:ea typeface="Calibri"/>
                <a:cs typeface="Calibri"/>
                <a:sym typeface="Calibri"/>
              </a:rPr>
              <a:t>provide users with point and click access to pre-defined analytic processes, providing ease of use and access to operationalised insights.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Reporting</a:t>
            </a:r>
            <a:r>
              <a:rPr b="0" i="0" lang="en" sz="1200" u="none" cap="none" strike="noStrike">
                <a:solidFill>
                  <a:schemeClr val="dk1"/>
                </a:solidFill>
                <a:latin typeface="Calibri"/>
                <a:ea typeface="Calibri"/>
                <a:cs typeface="Calibri"/>
                <a:sym typeface="Calibri"/>
              </a:rPr>
              <a:t> provides the day to day information on what has happened within the enterprise, which is still required for making many business decisions .</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SzPct val="25000"/>
              <a:buNone/>
            </a:pPr>
            <a:r>
              <a:rPr b="1" i="0" lang="en" sz="1200" u="none" cap="none" strike="noStrike">
                <a:solidFill>
                  <a:schemeClr val="dk1"/>
                </a:solidFill>
                <a:latin typeface="Calibri"/>
                <a:ea typeface="Calibri"/>
                <a:cs typeface="Calibri"/>
                <a:sym typeface="Calibri"/>
              </a:rPr>
              <a:t>Ad-Hoc Analytics </a:t>
            </a:r>
            <a:r>
              <a:rPr b="0" i="0" lang="en" sz="1200" u="none" cap="none" strike="noStrike">
                <a:solidFill>
                  <a:schemeClr val="dk1"/>
                </a:solidFill>
                <a:latin typeface="Calibri"/>
                <a:ea typeface="Calibri"/>
                <a:cs typeface="Calibri"/>
                <a:sym typeface="Calibri"/>
              </a:rPr>
              <a:t>enables users to ask flexible, scenario driven questions on highly curated data.  This is used to develop new strategic ideas and discover relationships between diverse concepts.  Once operationalised these new strategic analytics can improve efficiency and/or performance of the business.</a:t>
            </a: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a:p>
            <a:pPr indent="0" lvl="0" marL="0" marR="0" rtl="0" algn="l">
              <a:spcBef>
                <a:spcPts val="36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421" name="Shape 421"/>
          <p:cNvSpPr txBox="1"/>
          <p:nvPr>
            <p:ph idx="11" type="ftr"/>
          </p:nvPr>
        </p:nvSpPr>
        <p:spPr>
          <a:xfrm>
            <a:off x="0" y="8685213"/>
            <a:ext cx="2971799" cy="457200"/>
          </a:xfrm>
          <a:prstGeom prst="rect">
            <a:avLst/>
          </a:prstGeom>
          <a:noFill/>
          <a:ln>
            <a:noFill/>
          </a:ln>
        </p:spPr>
        <p:txBody>
          <a:bodyPr anchorCtr="0" anchor="b" bIns="45700" lIns="91425" rIns="91425" tIns="45700">
            <a:noAutofit/>
          </a:bodyPr>
          <a:lstStyle/>
          <a:p>
            <a:pPr indent="0" lvl="0" marL="0" marR="0" rtl="0" algn="l">
              <a:spcBef>
                <a:spcPts val="0"/>
              </a:spcBef>
              <a:spcAft>
                <a:spcPts val="0"/>
              </a:spcAft>
              <a:buSzPct val="25000"/>
              <a:buNone/>
            </a:pPr>
            <a:r>
              <a:rPr lang="en" sz="1200">
                <a:solidFill>
                  <a:srgbClr val="000000"/>
                </a:solidFill>
                <a:latin typeface="Arial"/>
                <a:ea typeface="Arial"/>
                <a:cs typeface="Arial"/>
                <a:sym typeface="Arial"/>
              </a:rPr>
              <a:t>© 2014 Teradata</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6" name="Shape 676"/>
        <p:cNvGrpSpPr/>
        <p:nvPr/>
      </p:nvGrpSpPr>
      <p:grpSpPr>
        <a:xfrm>
          <a:off x="0" y="0"/>
          <a:ext cx="0" cy="0"/>
          <a:chOff x="0" y="0"/>
          <a:chExt cx="0" cy="0"/>
        </a:xfrm>
      </p:grpSpPr>
      <p:sp>
        <p:nvSpPr>
          <p:cNvPr id="677" name="Shape 67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678" name="Shape 678"/>
          <p:cNvSpPr/>
          <p:nvPr>
            <p:ph idx="2" type="sldImg"/>
          </p:nvPr>
        </p:nvSpPr>
        <p:spPr>
          <a:xfrm>
            <a:off x="380206" y="685800"/>
            <a:ext cx="6097588"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txBox="1"/>
          <p:nvPr>
            <p:ph idx="1" type="body"/>
          </p:nvPr>
        </p:nvSpPr>
        <p:spPr>
          <a:xfrm>
            <a:off x="685800" y="4400550"/>
            <a:ext cx="5486400" cy="36006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82" name="Shape 82"/>
          <p:cNvSpPr/>
          <p:nvPr>
            <p:ph idx="2" type="sldImg"/>
          </p:nvPr>
        </p:nvSpPr>
        <p:spPr>
          <a:xfrm>
            <a:off x="685799"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Beware, the vast number of planes in the US are not used commercially. It is not clear if they are a target market as well. E.g. there are about 40k Cessna 172 worldwide. Let’s offer Phil that we can identify the most important commercially used airplanes and then also the most important private ones as well, should he wish to go down the B2C route.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txBox="1"/>
          <p:nvPr>
            <p:ph idx="1" type="body"/>
          </p:nvPr>
        </p:nvSpPr>
        <p:spPr>
          <a:xfrm>
            <a:off x="685800" y="4400550"/>
            <a:ext cx="5486400" cy="3600600"/>
          </a:xfrm>
          <a:prstGeom prst="rect">
            <a:avLst/>
          </a:prstGeom>
          <a:noFill/>
          <a:ln>
            <a:noFill/>
          </a:ln>
        </p:spPr>
        <p:txBody>
          <a:bodyPr anchorCtr="0" anchor="ctr" bIns="91425" lIns="91425" rIns="91425" tIns="91425">
            <a:noAutofit/>
          </a:bodyPr>
          <a:lstStyle/>
          <a:p>
            <a:pPr lvl="0" rtl="0">
              <a:spcBef>
                <a:spcPts val="0"/>
              </a:spcBef>
              <a:buNone/>
            </a:pPr>
            <a:r>
              <a:rPr lang="en"/>
              <a:t>Point here: recurring revenue. Subscription model</a:t>
            </a:r>
          </a:p>
        </p:txBody>
      </p:sp>
      <p:sp>
        <p:nvSpPr>
          <p:cNvPr id="119" name="Shape 119"/>
          <p:cNvSpPr/>
          <p:nvPr>
            <p:ph idx="2" type="sldImg"/>
          </p:nvPr>
        </p:nvSpPr>
        <p:spPr>
          <a:xfrm>
            <a:off x="685799"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txBox="1"/>
          <p:nvPr>
            <p:ph idx="1" type="body"/>
          </p:nvPr>
        </p:nvSpPr>
        <p:spPr>
          <a:xfrm>
            <a:off x="685800" y="4400550"/>
            <a:ext cx="5486400" cy="36006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143" name="Shape 143"/>
          <p:cNvSpPr/>
          <p:nvPr>
            <p:ph idx="2" type="sldImg"/>
          </p:nvPr>
        </p:nvSpPr>
        <p:spPr>
          <a:xfrm>
            <a:off x="685799"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9" name="Shape 149"/>
        <p:cNvGrpSpPr/>
        <p:nvPr/>
      </p:nvGrpSpPr>
      <p:grpSpPr>
        <a:xfrm>
          <a:off x="0" y="0"/>
          <a:ext cx="0" cy="0"/>
          <a:chOff x="0" y="0"/>
          <a:chExt cx="0" cy="0"/>
        </a:xfrm>
      </p:grpSpPr>
      <p:sp>
        <p:nvSpPr>
          <p:cNvPr id="150" name="Shape 150"/>
          <p:cNvSpPr txBox="1"/>
          <p:nvPr>
            <p:ph idx="1" type="body"/>
          </p:nvPr>
        </p:nvSpPr>
        <p:spPr>
          <a:xfrm>
            <a:off x="685800" y="4400550"/>
            <a:ext cx="5486400" cy="3600600"/>
          </a:xfrm>
          <a:prstGeom prst="rect">
            <a:avLst/>
          </a:prstGeom>
          <a:noFill/>
          <a:ln>
            <a:noFill/>
          </a:ln>
        </p:spPr>
        <p:txBody>
          <a:bodyPr anchorCtr="0" anchor="ctr" bIns="91425" lIns="91425" rIns="91425" tIns="91425">
            <a:noAutofit/>
          </a:bodyPr>
          <a:lstStyle/>
          <a:p>
            <a:pPr indent="69850" lvl="0" rtl="0">
              <a:lnSpc>
                <a:spcPct val="85000"/>
              </a:lnSpc>
              <a:spcBef>
                <a:spcPts val="200"/>
              </a:spcBef>
              <a:spcAft>
                <a:spcPts val="200"/>
              </a:spcAft>
              <a:buClr>
                <a:schemeClr val="dk1"/>
              </a:buClr>
              <a:buSzPct val="91666"/>
              <a:buFont typeface="Arial"/>
              <a:buNone/>
            </a:pPr>
            <a:r>
              <a:rPr lang="en" sz="1200">
                <a:solidFill>
                  <a:schemeClr val="dk1"/>
                </a:solidFill>
              </a:rPr>
              <a:t>We want Skynet to take the decisions that are right and will ensure the continued growth of the company</a:t>
            </a:r>
          </a:p>
          <a:p>
            <a:pPr indent="69850" lvl="0" rtl="0">
              <a:lnSpc>
                <a:spcPct val="85000"/>
              </a:lnSpc>
              <a:spcBef>
                <a:spcPts val="200"/>
              </a:spcBef>
              <a:spcAft>
                <a:spcPts val="200"/>
              </a:spcAft>
              <a:buClr>
                <a:schemeClr val="dk1"/>
              </a:buClr>
              <a:buFont typeface="Arial"/>
              <a:buNone/>
            </a:pPr>
            <a:r>
              <a:t/>
            </a:r>
            <a:endParaRPr sz="1200">
              <a:solidFill>
                <a:schemeClr val="dk1"/>
              </a:solidFill>
            </a:endParaRPr>
          </a:p>
          <a:p>
            <a:pPr indent="69850" lvl="0" rtl="0">
              <a:lnSpc>
                <a:spcPct val="85000"/>
              </a:lnSpc>
              <a:spcBef>
                <a:spcPts val="200"/>
              </a:spcBef>
              <a:spcAft>
                <a:spcPts val="200"/>
              </a:spcAft>
              <a:buClr>
                <a:schemeClr val="dk1"/>
              </a:buClr>
              <a:buSzPct val="91666"/>
              <a:buFont typeface="Arial"/>
              <a:buNone/>
            </a:pPr>
            <a:r>
              <a:rPr lang="en" sz="1200">
                <a:solidFill>
                  <a:schemeClr val="dk1"/>
                </a:solidFill>
              </a:rPr>
              <a:t>UC1 is approx 4 weeks</a:t>
            </a:r>
          </a:p>
          <a:p>
            <a:pPr indent="69850" lvl="0" rtl="0">
              <a:lnSpc>
                <a:spcPct val="85000"/>
              </a:lnSpc>
              <a:spcBef>
                <a:spcPts val="200"/>
              </a:spcBef>
              <a:spcAft>
                <a:spcPts val="200"/>
              </a:spcAft>
              <a:buClr>
                <a:schemeClr val="dk1"/>
              </a:buClr>
              <a:buFont typeface="Arial"/>
              <a:buNone/>
            </a:pPr>
            <a:r>
              <a:t/>
            </a:r>
            <a:endParaRPr sz="1200">
              <a:solidFill>
                <a:schemeClr val="dk1"/>
              </a:solidFill>
            </a:endParaRPr>
          </a:p>
          <a:p>
            <a:pPr indent="139700" lvl="0" rtl="0">
              <a:lnSpc>
                <a:spcPct val="85000"/>
              </a:lnSpc>
              <a:spcBef>
                <a:spcPts val="200"/>
              </a:spcBef>
              <a:spcAft>
                <a:spcPts val="200"/>
              </a:spcAft>
              <a:buNone/>
            </a:pPr>
            <a:r>
              <a:rPr lang="en" sz="1200">
                <a:solidFill>
                  <a:schemeClr val="dk1"/>
                </a:solidFill>
              </a:rPr>
              <a:t>Even it it is infeasible to do the certification business, Think Big will have laid the data foundation for further business</a:t>
            </a:r>
          </a:p>
        </p:txBody>
      </p:sp>
      <p:sp>
        <p:nvSpPr>
          <p:cNvPr id="151" name="Shape 151"/>
          <p:cNvSpPr/>
          <p:nvPr>
            <p:ph idx="2" type="sldImg"/>
          </p:nvPr>
        </p:nvSpPr>
        <p:spPr>
          <a:xfrm>
            <a:off x="685799" y="1143000"/>
            <a:ext cx="54864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4" name="Shape 164"/>
        <p:cNvGrpSpPr/>
        <p:nvPr/>
      </p:nvGrpSpPr>
      <p:grpSpPr>
        <a:xfrm>
          <a:off x="0" y="0"/>
          <a:ext cx="0" cy="0"/>
          <a:chOff x="0" y="0"/>
          <a:chExt cx="0" cy="0"/>
        </a:xfrm>
      </p:grpSpPr>
      <p:sp>
        <p:nvSpPr>
          <p:cNvPr id="165" name="Shape 16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166" name="Shape 166"/>
          <p:cNvSpPr/>
          <p:nvPr>
            <p:ph idx="2" type="sldImg"/>
          </p:nvPr>
        </p:nvSpPr>
        <p:spPr>
          <a:xfrm>
            <a:off x="380206" y="685800"/>
            <a:ext cx="6097588"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2_Alternate Title Slide">
    <p:spTree>
      <p:nvGrpSpPr>
        <p:cNvPr id="50" name="Shape 50"/>
        <p:cNvGrpSpPr/>
        <p:nvPr/>
      </p:nvGrpSpPr>
      <p:grpSpPr>
        <a:xfrm>
          <a:off x="0" y="0"/>
          <a:ext cx="0" cy="0"/>
          <a:chOff x="0" y="0"/>
          <a:chExt cx="0" cy="0"/>
        </a:xfrm>
      </p:grpSpPr>
      <p:grpSp>
        <p:nvGrpSpPr>
          <p:cNvPr id="51" name="Shape 51"/>
          <p:cNvGrpSpPr/>
          <p:nvPr/>
        </p:nvGrpSpPr>
        <p:grpSpPr>
          <a:xfrm>
            <a:off x="994119" y="305468"/>
            <a:ext cx="1329801" cy="235867"/>
            <a:chOff x="5137" y="4139"/>
            <a:chExt cx="327" cy="57"/>
          </a:xfrm>
        </p:grpSpPr>
        <p:sp>
          <p:nvSpPr>
            <p:cNvPr id="52" name="Shape 52"/>
            <p:cNvSpPr/>
            <p:nvPr/>
          </p:nvSpPr>
          <p:spPr>
            <a:xfrm>
              <a:off x="5137" y="4139"/>
              <a:ext cx="300" cy="0"/>
            </a:xfrm>
            <a:custGeom>
              <a:pathLst>
                <a:path extrusionOk="0" h="120000" w="120000">
                  <a:moveTo>
                    <a:pt x="21148" y="0"/>
                  </a:moveTo>
                  <a:lnTo>
                    <a:pt x="21148" y="0"/>
                  </a:lnTo>
                  <a:lnTo>
                    <a:pt x="704" y="0"/>
                  </a:lnTo>
                  <a:lnTo>
                    <a:pt x="0" y="10150"/>
                  </a:lnTo>
                  <a:lnTo>
                    <a:pt x="9356" y="10150"/>
                  </a:lnTo>
                  <a:lnTo>
                    <a:pt x="9356" y="111796"/>
                  </a:lnTo>
                  <a:cubicBezTo>
                    <a:pt x="9356" y="117219"/>
                    <a:pt x="10125" y="120000"/>
                    <a:pt x="11535" y="120000"/>
                  </a:cubicBezTo>
                  <a:lnTo>
                    <a:pt x="12785" y="120000"/>
                  </a:lnTo>
                  <a:lnTo>
                    <a:pt x="12785" y="10150"/>
                  </a:lnTo>
                  <a:lnTo>
                    <a:pt x="20411" y="10150"/>
                  </a:lnTo>
                  <a:lnTo>
                    <a:pt x="21148" y="0"/>
                  </a:lnTo>
                  <a:lnTo>
                    <a:pt x="21148" y="0"/>
                  </a:lnTo>
                  <a:close/>
                  <a:moveTo>
                    <a:pt x="85650" y="25168"/>
                  </a:moveTo>
                  <a:lnTo>
                    <a:pt x="85650" y="25168"/>
                  </a:lnTo>
                  <a:cubicBezTo>
                    <a:pt x="84817" y="25168"/>
                    <a:pt x="84144" y="26419"/>
                    <a:pt x="83983" y="28227"/>
                  </a:cubicBezTo>
                  <a:lnTo>
                    <a:pt x="77158" y="106790"/>
                  </a:lnTo>
                  <a:lnTo>
                    <a:pt x="78440" y="106790"/>
                  </a:lnTo>
                  <a:cubicBezTo>
                    <a:pt x="79818" y="106790"/>
                    <a:pt x="80395" y="106234"/>
                    <a:pt x="80811" y="101367"/>
                  </a:cubicBezTo>
                  <a:lnTo>
                    <a:pt x="82349" y="82873"/>
                  </a:lnTo>
                  <a:lnTo>
                    <a:pt x="86451" y="82873"/>
                  </a:lnTo>
                  <a:lnTo>
                    <a:pt x="85842" y="74113"/>
                  </a:lnTo>
                  <a:lnTo>
                    <a:pt x="82990" y="74113"/>
                  </a:lnTo>
                  <a:lnTo>
                    <a:pt x="85522" y="43105"/>
                  </a:lnTo>
                  <a:lnTo>
                    <a:pt x="90104" y="101367"/>
                  </a:lnTo>
                  <a:cubicBezTo>
                    <a:pt x="90488" y="106234"/>
                    <a:pt x="91161" y="106790"/>
                    <a:pt x="92635" y="106790"/>
                  </a:cubicBezTo>
                  <a:lnTo>
                    <a:pt x="94237" y="106790"/>
                  </a:lnTo>
                  <a:lnTo>
                    <a:pt x="87316" y="28227"/>
                  </a:lnTo>
                  <a:cubicBezTo>
                    <a:pt x="87156" y="26419"/>
                    <a:pt x="86419" y="25168"/>
                    <a:pt x="85650" y="25168"/>
                  </a:cubicBezTo>
                  <a:close/>
                  <a:moveTo>
                    <a:pt x="113078" y="28227"/>
                  </a:moveTo>
                  <a:lnTo>
                    <a:pt x="113078" y="28227"/>
                  </a:lnTo>
                  <a:cubicBezTo>
                    <a:pt x="112918" y="26419"/>
                    <a:pt x="112181" y="25168"/>
                    <a:pt x="111412" y="25168"/>
                  </a:cubicBezTo>
                  <a:cubicBezTo>
                    <a:pt x="110579" y="25168"/>
                    <a:pt x="109906" y="26419"/>
                    <a:pt x="109746" y="28227"/>
                  </a:cubicBezTo>
                  <a:lnTo>
                    <a:pt x="102921" y="106790"/>
                  </a:lnTo>
                  <a:lnTo>
                    <a:pt x="104202" y="106790"/>
                  </a:lnTo>
                  <a:cubicBezTo>
                    <a:pt x="105548" y="106790"/>
                    <a:pt x="106157" y="106234"/>
                    <a:pt x="106574" y="101367"/>
                  </a:cubicBezTo>
                  <a:lnTo>
                    <a:pt x="108112" y="82873"/>
                  </a:lnTo>
                  <a:lnTo>
                    <a:pt x="112213" y="82873"/>
                  </a:lnTo>
                  <a:lnTo>
                    <a:pt x="111604" y="74113"/>
                  </a:lnTo>
                  <a:lnTo>
                    <a:pt x="108753" y="74113"/>
                  </a:lnTo>
                  <a:lnTo>
                    <a:pt x="111284" y="43105"/>
                  </a:lnTo>
                  <a:lnTo>
                    <a:pt x="115866" y="101367"/>
                  </a:lnTo>
                  <a:cubicBezTo>
                    <a:pt x="116251" y="106234"/>
                    <a:pt x="116923" y="106790"/>
                    <a:pt x="118397" y="106790"/>
                  </a:cubicBezTo>
                  <a:lnTo>
                    <a:pt x="120000" y="106790"/>
                  </a:lnTo>
                  <a:lnTo>
                    <a:pt x="113078" y="28227"/>
                  </a:lnTo>
                  <a:lnTo>
                    <a:pt x="113078" y="28227"/>
                  </a:lnTo>
                  <a:close/>
                  <a:moveTo>
                    <a:pt x="53030" y="25168"/>
                  </a:moveTo>
                  <a:lnTo>
                    <a:pt x="53030" y="25168"/>
                  </a:lnTo>
                  <a:cubicBezTo>
                    <a:pt x="52229" y="25168"/>
                    <a:pt x="51524" y="26419"/>
                    <a:pt x="51364" y="28227"/>
                  </a:cubicBezTo>
                  <a:lnTo>
                    <a:pt x="44827" y="103731"/>
                  </a:lnTo>
                  <a:lnTo>
                    <a:pt x="39957" y="71610"/>
                  </a:lnTo>
                  <a:cubicBezTo>
                    <a:pt x="42520" y="69663"/>
                    <a:pt x="44026" y="63823"/>
                    <a:pt x="44026" y="53812"/>
                  </a:cubicBezTo>
                  <a:lnTo>
                    <a:pt x="44026" y="46720"/>
                  </a:lnTo>
                  <a:cubicBezTo>
                    <a:pt x="44026" y="32259"/>
                    <a:pt x="40918" y="26280"/>
                    <a:pt x="36817" y="26280"/>
                  </a:cubicBezTo>
                  <a:lnTo>
                    <a:pt x="31049" y="26280"/>
                  </a:lnTo>
                  <a:lnTo>
                    <a:pt x="31049" y="97891"/>
                  </a:lnTo>
                  <a:lnTo>
                    <a:pt x="23615" y="97891"/>
                  </a:lnTo>
                  <a:cubicBezTo>
                    <a:pt x="20699" y="97891"/>
                    <a:pt x="20026" y="95110"/>
                    <a:pt x="20026" y="82039"/>
                  </a:cubicBezTo>
                  <a:lnTo>
                    <a:pt x="20026" y="67856"/>
                  </a:lnTo>
                  <a:lnTo>
                    <a:pt x="25538" y="67856"/>
                  </a:lnTo>
                  <a:lnTo>
                    <a:pt x="26146" y="58957"/>
                  </a:lnTo>
                  <a:lnTo>
                    <a:pt x="20026" y="58957"/>
                  </a:lnTo>
                  <a:lnTo>
                    <a:pt x="20026" y="35179"/>
                  </a:lnTo>
                  <a:lnTo>
                    <a:pt x="28133" y="35179"/>
                  </a:lnTo>
                  <a:lnTo>
                    <a:pt x="28742" y="26280"/>
                  </a:lnTo>
                  <a:lnTo>
                    <a:pt x="16662" y="26280"/>
                  </a:lnTo>
                  <a:lnTo>
                    <a:pt x="16662" y="82039"/>
                  </a:lnTo>
                  <a:cubicBezTo>
                    <a:pt x="16662" y="100672"/>
                    <a:pt x="17687" y="106790"/>
                    <a:pt x="23551" y="106790"/>
                  </a:cubicBezTo>
                  <a:lnTo>
                    <a:pt x="34413" y="106512"/>
                  </a:lnTo>
                  <a:lnTo>
                    <a:pt x="34413" y="35179"/>
                  </a:lnTo>
                  <a:lnTo>
                    <a:pt x="36817" y="35179"/>
                  </a:lnTo>
                  <a:cubicBezTo>
                    <a:pt x="39412" y="35179"/>
                    <a:pt x="40726" y="39212"/>
                    <a:pt x="40726" y="46859"/>
                  </a:cubicBezTo>
                  <a:lnTo>
                    <a:pt x="40726" y="53812"/>
                  </a:lnTo>
                  <a:cubicBezTo>
                    <a:pt x="40726" y="61599"/>
                    <a:pt x="39092" y="64101"/>
                    <a:pt x="37073" y="64101"/>
                  </a:cubicBezTo>
                  <a:lnTo>
                    <a:pt x="35567" y="64101"/>
                  </a:lnTo>
                  <a:lnTo>
                    <a:pt x="40662" y="101923"/>
                  </a:lnTo>
                  <a:cubicBezTo>
                    <a:pt x="41238" y="106373"/>
                    <a:pt x="41527" y="106790"/>
                    <a:pt x="42873" y="106790"/>
                  </a:cubicBezTo>
                  <a:lnTo>
                    <a:pt x="45821" y="106790"/>
                  </a:lnTo>
                  <a:cubicBezTo>
                    <a:pt x="47198" y="106790"/>
                    <a:pt x="47807" y="106234"/>
                    <a:pt x="48224" y="101367"/>
                  </a:cubicBezTo>
                  <a:lnTo>
                    <a:pt x="49730" y="82873"/>
                  </a:lnTo>
                  <a:lnTo>
                    <a:pt x="53831" y="82873"/>
                  </a:lnTo>
                  <a:lnTo>
                    <a:pt x="53222" y="74113"/>
                  </a:lnTo>
                  <a:lnTo>
                    <a:pt x="50403" y="74113"/>
                  </a:lnTo>
                  <a:lnTo>
                    <a:pt x="52934" y="43105"/>
                  </a:lnTo>
                  <a:lnTo>
                    <a:pt x="57516" y="101367"/>
                  </a:lnTo>
                  <a:cubicBezTo>
                    <a:pt x="57901" y="106234"/>
                    <a:pt x="58542" y="106790"/>
                    <a:pt x="60016" y="106790"/>
                  </a:cubicBezTo>
                  <a:lnTo>
                    <a:pt x="61618" y="106790"/>
                  </a:lnTo>
                  <a:lnTo>
                    <a:pt x="54696" y="28227"/>
                  </a:lnTo>
                  <a:cubicBezTo>
                    <a:pt x="54536" y="26419"/>
                    <a:pt x="53799" y="25168"/>
                    <a:pt x="53030" y="25168"/>
                  </a:cubicBezTo>
                  <a:close/>
                  <a:moveTo>
                    <a:pt x="73826" y="73696"/>
                  </a:moveTo>
                  <a:lnTo>
                    <a:pt x="73826" y="73696"/>
                  </a:lnTo>
                  <a:cubicBezTo>
                    <a:pt x="73826" y="89965"/>
                    <a:pt x="72608" y="97891"/>
                    <a:pt x="69276" y="97891"/>
                  </a:cubicBezTo>
                  <a:lnTo>
                    <a:pt x="66264" y="97891"/>
                  </a:lnTo>
                  <a:lnTo>
                    <a:pt x="66264" y="35179"/>
                  </a:lnTo>
                  <a:lnTo>
                    <a:pt x="69180" y="35179"/>
                  </a:lnTo>
                  <a:cubicBezTo>
                    <a:pt x="72608" y="35179"/>
                    <a:pt x="73826" y="43939"/>
                    <a:pt x="73826" y="60208"/>
                  </a:cubicBezTo>
                  <a:lnTo>
                    <a:pt x="73826" y="73696"/>
                  </a:lnTo>
                  <a:lnTo>
                    <a:pt x="73826" y="73696"/>
                  </a:lnTo>
                  <a:close/>
                  <a:moveTo>
                    <a:pt x="77190" y="60069"/>
                  </a:moveTo>
                  <a:lnTo>
                    <a:pt x="77190" y="60069"/>
                  </a:lnTo>
                  <a:cubicBezTo>
                    <a:pt x="77190" y="37543"/>
                    <a:pt x="74531" y="26280"/>
                    <a:pt x="69180" y="26280"/>
                  </a:cubicBezTo>
                  <a:lnTo>
                    <a:pt x="62899" y="26280"/>
                  </a:lnTo>
                  <a:lnTo>
                    <a:pt x="62899" y="98586"/>
                  </a:lnTo>
                  <a:cubicBezTo>
                    <a:pt x="62899" y="104009"/>
                    <a:pt x="63572" y="106790"/>
                    <a:pt x="65014" y="106790"/>
                  </a:cubicBezTo>
                  <a:lnTo>
                    <a:pt x="69180" y="106790"/>
                  </a:lnTo>
                  <a:lnTo>
                    <a:pt x="69853" y="106651"/>
                  </a:lnTo>
                  <a:cubicBezTo>
                    <a:pt x="74883" y="105816"/>
                    <a:pt x="77190" y="96361"/>
                    <a:pt x="77190" y="73696"/>
                  </a:cubicBezTo>
                  <a:lnTo>
                    <a:pt x="77190" y="60069"/>
                  </a:lnTo>
                  <a:lnTo>
                    <a:pt x="77190" y="60069"/>
                  </a:lnTo>
                  <a:close/>
                  <a:moveTo>
                    <a:pt x="106766" y="26419"/>
                  </a:moveTo>
                  <a:lnTo>
                    <a:pt x="106766" y="26419"/>
                  </a:lnTo>
                  <a:lnTo>
                    <a:pt x="91353" y="26419"/>
                  </a:lnTo>
                  <a:lnTo>
                    <a:pt x="90712" y="35318"/>
                  </a:lnTo>
                  <a:lnTo>
                    <a:pt x="97025" y="35318"/>
                  </a:lnTo>
                  <a:lnTo>
                    <a:pt x="97025" y="98725"/>
                  </a:lnTo>
                  <a:cubicBezTo>
                    <a:pt x="97025" y="104148"/>
                    <a:pt x="97794" y="106790"/>
                    <a:pt x="99204" y="106790"/>
                  </a:cubicBezTo>
                  <a:lnTo>
                    <a:pt x="100453" y="106790"/>
                  </a:lnTo>
                  <a:lnTo>
                    <a:pt x="100453" y="35318"/>
                  </a:lnTo>
                  <a:lnTo>
                    <a:pt x="106157" y="35318"/>
                  </a:lnTo>
                  <a:lnTo>
                    <a:pt x="106766" y="26419"/>
                  </a:lnTo>
                  <a:close/>
                </a:path>
              </a:pathLst>
            </a:custGeom>
            <a:solidFill>
              <a:schemeClr val="lt1"/>
            </a:solidFill>
            <a:ln>
              <a:noFill/>
            </a:ln>
          </p:spPr>
          <p:txBody>
            <a:bodyPr anchorCtr="0" anchor="t" bIns="34275" lIns="68575" rIns="68575" tIns="34275">
              <a:noAutofit/>
            </a:bodyPr>
            <a:lstStyle/>
            <a:p>
              <a:pPr indent="0" lvl="0" marL="0" marR="0" rtl="0" algn="l">
                <a:spcBef>
                  <a:spcPts val="0"/>
                </a:spcBef>
                <a:spcAft>
                  <a:spcPts val="0"/>
                </a:spcAft>
                <a:buNone/>
              </a:pPr>
              <a:r>
                <a:t/>
              </a:r>
              <a:endParaRPr b="0" i="0" sz="1800" u="none" cap="none" strike="noStrike">
                <a:solidFill>
                  <a:srgbClr val="3C3C3B"/>
                </a:solidFill>
                <a:latin typeface="Century Gothic"/>
                <a:ea typeface="Century Gothic"/>
                <a:cs typeface="Century Gothic"/>
                <a:sym typeface="Century Gothic"/>
              </a:endParaRPr>
            </a:p>
          </p:txBody>
        </p:sp>
        <p:sp>
          <p:nvSpPr>
            <p:cNvPr id="53" name="Shape 53"/>
            <p:cNvSpPr/>
            <p:nvPr/>
          </p:nvSpPr>
          <p:spPr>
            <a:xfrm>
              <a:off x="5464" y="4197"/>
              <a:ext cx="0" cy="0"/>
            </a:xfrm>
            <a:custGeom>
              <a:pathLst>
                <a:path extrusionOk="0" h="120000" w="120000">
                  <a:moveTo>
                    <a:pt x="71515" y="36734"/>
                  </a:moveTo>
                  <a:lnTo>
                    <a:pt x="71515" y="36734"/>
                  </a:lnTo>
                  <a:cubicBezTo>
                    <a:pt x="69090" y="35510"/>
                    <a:pt x="64242" y="34285"/>
                    <a:pt x="56969" y="34285"/>
                  </a:cubicBezTo>
                  <a:lnTo>
                    <a:pt x="47272" y="34285"/>
                  </a:lnTo>
                  <a:lnTo>
                    <a:pt x="47272" y="58775"/>
                  </a:lnTo>
                  <a:lnTo>
                    <a:pt x="58181" y="58775"/>
                  </a:lnTo>
                  <a:cubicBezTo>
                    <a:pt x="63030" y="58775"/>
                    <a:pt x="66666" y="57551"/>
                    <a:pt x="69090" y="56326"/>
                  </a:cubicBezTo>
                  <a:cubicBezTo>
                    <a:pt x="73939" y="55102"/>
                    <a:pt x="76363" y="51428"/>
                    <a:pt x="76363" y="46530"/>
                  </a:cubicBezTo>
                  <a:cubicBezTo>
                    <a:pt x="76363" y="41632"/>
                    <a:pt x="73939" y="37959"/>
                    <a:pt x="71515" y="36734"/>
                  </a:cubicBezTo>
                  <a:close/>
                  <a:moveTo>
                    <a:pt x="59393" y="26938"/>
                  </a:moveTo>
                  <a:lnTo>
                    <a:pt x="59393" y="26938"/>
                  </a:lnTo>
                  <a:cubicBezTo>
                    <a:pt x="66666" y="26938"/>
                    <a:pt x="72727" y="26938"/>
                    <a:pt x="76363" y="28163"/>
                  </a:cubicBezTo>
                  <a:cubicBezTo>
                    <a:pt x="83636" y="31836"/>
                    <a:pt x="87272" y="36734"/>
                    <a:pt x="87272" y="45306"/>
                  </a:cubicBezTo>
                  <a:cubicBezTo>
                    <a:pt x="87272" y="51428"/>
                    <a:pt x="84848" y="56326"/>
                    <a:pt x="80000" y="58775"/>
                  </a:cubicBezTo>
                  <a:cubicBezTo>
                    <a:pt x="78787" y="59999"/>
                    <a:pt x="75151" y="61224"/>
                    <a:pt x="71515" y="62448"/>
                  </a:cubicBezTo>
                  <a:cubicBezTo>
                    <a:pt x="76363" y="62448"/>
                    <a:pt x="80000" y="64897"/>
                    <a:pt x="82424" y="68571"/>
                  </a:cubicBezTo>
                  <a:cubicBezTo>
                    <a:pt x="84848" y="72244"/>
                    <a:pt x="86060" y="75918"/>
                    <a:pt x="86060" y="78367"/>
                  </a:cubicBezTo>
                  <a:lnTo>
                    <a:pt x="86060" y="83265"/>
                  </a:lnTo>
                  <a:cubicBezTo>
                    <a:pt x="86060" y="84489"/>
                    <a:pt x="86060" y="86938"/>
                    <a:pt x="86060" y="88163"/>
                  </a:cubicBezTo>
                  <a:cubicBezTo>
                    <a:pt x="86060" y="90612"/>
                    <a:pt x="86060" y="91836"/>
                    <a:pt x="87272" y="91836"/>
                  </a:cubicBezTo>
                  <a:lnTo>
                    <a:pt x="87272" y="93061"/>
                  </a:lnTo>
                  <a:lnTo>
                    <a:pt x="76363" y="93061"/>
                  </a:lnTo>
                  <a:cubicBezTo>
                    <a:pt x="76363" y="93061"/>
                    <a:pt x="76363" y="91836"/>
                    <a:pt x="76363" y="91836"/>
                  </a:cubicBezTo>
                  <a:cubicBezTo>
                    <a:pt x="76363" y="91836"/>
                    <a:pt x="76363" y="91836"/>
                    <a:pt x="76363" y="91836"/>
                  </a:cubicBezTo>
                  <a:lnTo>
                    <a:pt x="75151" y="89387"/>
                  </a:lnTo>
                  <a:lnTo>
                    <a:pt x="75151" y="84489"/>
                  </a:lnTo>
                  <a:cubicBezTo>
                    <a:pt x="75151" y="75918"/>
                    <a:pt x="73939" y="71020"/>
                    <a:pt x="69090" y="68571"/>
                  </a:cubicBezTo>
                  <a:cubicBezTo>
                    <a:pt x="66666" y="67346"/>
                    <a:pt x="63030" y="66122"/>
                    <a:pt x="56969" y="66122"/>
                  </a:cubicBezTo>
                  <a:lnTo>
                    <a:pt x="47272" y="66122"/>
                  </a:lnTo>
                  <a:lnTo>
                    <a:pt x="47272" y="93061"/>
                  </a:lnTo>
                  <a:lnTo>
                    <a:pt x="36363" y="93061"/>
                  </a:lnTo>
                  <a:lnTo>
                    <a:pt x="36363" y="26938"/>
                  </a:lnTo>
                  <a:lnTo>
                    <a:pt x="59393" y="26938"/>
                  </a:lnTo>
                  <a:lnTo>
                    <a:pt x="59393" y="26938"/>
                  </a:lnTo>
                  <a:close/>
                  <a:moveTo>
                    <a:pt x="24242" y="23265"/>
                  </a:moveTo>
                  <a:lnTo>
                    <a:pt x="24242" y="23265"/>
                  </a:lnTo>
                  <a:cubicBezTo>
                    <a:pt x="13333" y="33061"/>
                    <a:pt x="8484" y="45306"/>
                    <a:pt x="8484" y="59999"/>
                  </a:cubicBezTo>
                  <a:cubicBezTo>
                    <a:pt x="8484" y="74693"/>
                    <a:pt x="13333" y="86938"/>
                    <a:pt x="24242" y="96734"/>
                  </a:cubicBezTo>
                  <a:cubicBezTo>
                    <a:pt x="33939" y="106530"/>
                    <a:pt x="46060" y="112653"/>
                    <a:pt x="60606" y="112653"/>
                  </a:cubicBezTo>
                  <a:cubicBezTo>
                    <a:pt x="73939" y="112653"/>
                    <a:pt x="86060" y="106530"/>
                    <a:pt x="96969" y="96734"/>
                  </a:cubicBezTo>
                  <a:cubicBezTo>
                    <a:pt x="106666" y="86938"/>
                    <a:pt x="111515" y="74693"/>
                    <a:pt x="111515" y="59999"/>
                  </a:cubicBezTo>
                  <a:cubicBezTo>
                    <a:pt x="111515" y="45306"/>
                    <a:pt x="106666" y="33061"/>
                    <a:pt x="96969" y="23265"/>
                  </a:cubicBezTo>
                  <a:cubicBezTo>
                    <a:pt x="86060" y="12244"/>
                    <a:pt x="73939" y="7346"/>
                    <a:pt x="60606" y="7346"/>
                  </a:cubicBezTo>
                  <a:cubicBezTo>
                    <a:pt x="46060" y="7346"/>
                    <a:pt x="33939" y="12244"/>
                    <a:pt x="24242" y="23265"/>
                  </a:cubicBezTo>
                  <a:close/>
                  <a:moveTo>
                    <a:pt x="103030" y="102857"/>
                  </a:moveTo>
                  <a:lnTo>
                    <a:pt x="103030" y="102857"/>
                  </a:lnTo>
                  <a:cubicBezTo>
                    <a:pt x="90909" y="115102"/>
                    <a:pt x="76363" y="119999"/>
                    <a:pt x="60606" y="119999"/>
                  </a:cubicBezTo>
                  <a:cubicBezTo>
                    <a:pt x="43636" y="119999"/>
                    <a:pt x="29090" y="115102"/>
                    <a:pt x="18181" y="102857"/>
                  </a:cubicBezTo>
                  <a:cubicBezTo>
                    <a:pt x="6060" y="90612"/>
                    <a:pt x="0" y="77142"/>
                    <a:pt x="0" y="59999"/>
                  </a:cubicBezTo>
                  <a:cubicBezTo>
                    <a:pt x="0" y="42857"/>
                    <a:pt x="6060" y="29387"/>
                    <a:pt x="18181" y="17142"/>
                  </a:cubicBezTo>
                  <a:cubicBezTo>
                    <a:pt x="29090" y="4897"/>
                    <a:pt x="43636" y="0"/>
                    <a:pt x="60606" y="0"/>
                  </a:cubicBezTo>
                  <a:cubicBezTo>
                    <a:pt x="76363" y="0"/>
                    <a:pt x="90909" y="4897"/>
                    <a:pt x="103030" y="17142"/>
                  </a:cubicBezTo>
                  <a:cubicBezTo>
                    <a:pt x="113939" y="29387"/>
                    <a:pt x="119999" y="42857"/>
                    <a:pt x="119999" y="59999"/>
                  </a:cubicBezTo>
                  <a:cubicBezTo>
                    <a:pt x="119999" y="77142"/>
                    <a:pt x="113939" y="90612"/>
                    <a:pt x="103030" y="102857"/>
                  </a:cubicBezTo>
                  <a:close/>
                </a:path>
              </a:pathLst>
            </a:custGeom>
            <a:solidFill>
              <a:schemeClr val="lt1"/>
            </a:solidFill>
            <a:ln>
              <a:noFill/>
            </a:ln>
          </p:spPr>
          <p:txBody>
            <a:bodyPr anchorCtr="0" anchor="t" bIns="34275" lIns="68575" rIns="68575" tIns="34275">
              <a:noAutofit/>
            </a:bodyPr>
            <a:lstStyle/>
            <a:p>
              <a:pPr indent="0" lvl="0" marL="0" marR="0" rtl="0" algn="l">
                <a:spcBef>
                  <a:spcPts val="0"/>
                </a:spcBef>
                <a:spcAft>
                  <a:spcPts val="0"/>
                </a:spcAft>
                <a:buNone/>
              </a:pPr>
              <a:r>
                <a:t/>
              </a:r>
              <a:endParaRPr b="0" i="0" sz="1800" u="none" cap="none" strike="noStrike">
                <a:solidFill>
                  <a:srgbClr val="3C3C3B"/>
                </a:solidFill>
                <a:latin typeface="Century Gothic"/>
                <a:ea typeface="Century Gothic"/>
                <a:cs typeface="Century Gothic"/>
                <a:sym typeface="Century Gothic"/>
              </a:endParaRPr>
            </a:p>
          </p:txBody>
        </p:sp>
      </p:grpSp>
      <p:sp>
        <p:nvSpPr>
          <p:cNvPr id="54" name="Shape 54"/>
          <p:cNvSpPr txBox="1"/>
          <p:nvPr>
            <p:ph idx="1" type="body"/>
          </p:nvPr>
        </p:nvSpPr>
        <p:spPr>
          <a:xfrm>
            <a:off x="0" y="1768672"/>
            <a:ext cx="9144000" cy="1606200"/>
          </a:xfrm>
          <a:prstGeom prst="rect">
            <a:avLst/>
          </a:prstGeom>
          <a:solidFill>
            <a:schemeClr val="accent1">
              <a:alpha val="89800"/>
            </a:schemeClr>
          </a:solidFill>
          <a:ln>
            <a:noFill/>
          </a:ln>
        </p:spPr>
        <p:txBody>
          <a:bodyPr anchorCtr="1" anchor="ctr" bIns="91425" lIns="91425" rIns="91425" tIns="91425"/>
          <a:lstStyle>
            <a:lvl1pPr indent="139700" lvl="0" marL="0" marR="0" rtl="0" algn="ctr">
              <a:lnSpc>
                <a:spcPct val="85000"/>
              </a:lnSpc>
              <a:spcBef>
                <a:spcPts val="200"/>
              </a:spcBef>
              <a:spcAft>
                <a:spcPts val="200"/>
              </a:spcAft>
              <a:buClr>
                <a:schemeClr val="lt1"/>
              </a:buClr>
              <a:buSzPct val="100000"/>
              <a:buFont typeface="Arial"/>
              <a:buChar char="​"/>
              <a:defRPr b="1" i="0" sz="2200" u="none" cap="none" strike="noStrike">
                <a:solidFill>
                  <a:schemeClr val="lt1"/>
                </a:solidFill>
                <a:latin typeface="Century Gothic"/>
                <a:ea typeface="Century Gothic"/>
                <a:cs typeface="Century Gothic"/>
                <a:sym typeface="Century Gothic"/>
              </a:defRPr>
            </a:lvl1pPr>
            <a:lvl2pPr indent="114300" lvl="1" marL="0" marR="0" rtl="0" algn="ctr">
              <a:lnSpc>
                <a:spcPct val="85000"/>
              </a:lnSpc>
              <a:spcBef>
                <a:spcPts val="0"/>
              </a:spcBef>
              <a:spcAft>
                <a:spcPts val="200"/>
              </a:spcAft>
              <a:buClr>
                <a:schemeClr val="lt1"/>
              </a:buClr>
              <a:buSzPct val="100000"/>
              <a:buFont typeface="Arial"/>
              <a:buChar char="​"/>
              <a:defRPr b="1" i="0" sz="1800" u="none" cap="none" strike="noStrike">
                <a:solidFill>
                  <a:schemeClr val="lt1"/>
                </a:solidFill>
                <a:latin typeface="Century Gothic"/>
                <a:ea typeface="Century Gothic"/>
                <a:cs typeface="Century Gothic"/>
                <a:sym typeface="Century Gothic"/>
              </a:defRPr>
            </a:lvl2pPr>
            <a:lvl3pPr indent="88900" lvl="2" marL="0" marR="0" rtl="0" algn="ctr">
              <a:lnSpc>
                <a:spcPct val="85000"/>
              </a:lnSpc>
              <a:spcBef>
                <a:spcPts val="600"/>
              </a:spcBef>
              <a:spcAft>
                <a:spcPts val="200"/>
              </a:spcAft>
              <a:buClr>
                <a:schemeClr val="lt1"/>
              </a:buClr>
              <a:buSzPct val="100000"/>
              <a:buFont typeface="Arial"/>
              <a:buChar char="​"/>
              <a:defRPr b="1" i="0" sz="1400" u="none" cap="none" strike="noStrike">
                <a:solidFill>
                  <a:schemeClr val="lt1"/>
                </a:solidFill>
                <a:latin typeface="Century Gothic"/>
                <a:ea typeface="Century Gothic"/>
                <a:cs typeface="Century Gothic"/>
                <a:sym typeface="Century Gothic"/>
              </a:defRPr>
            </a:lvl3pPr>
            <a:lvl4pPr indent="88900" lvl="3" marL="0" marR="0" rtl="0" algn="ctr">
              <a:lnSpc>
                <a:spcPct val="85000"/>
              </a:lnSpc>
              <a:spcBef>
                <a:spcPts val="200"/>
              </a:spcBef>
              <a:spcAft>
                <a:spcPts val="200"/>
              </a:spcAft>
              <a:buClr>
                <a:schemeClr val="lt1"/>
              </a:buClr>
              <a:buSzPct val="100000"/>
              <a:buFont typeface="Arial"/>
              <a:buChar char="​"/>
              <a:defRPr b="0" i="0" sz="1400" u="none" cap="none" strike="noStrike">
                <a:solidFill>
                  <a:schemeClr val="lt1"/>
                </a:solidFill>
                <a:latin typeface="Century Gothic"/>
                <a:ea typeface="Century Gothic"/>
                <a:cs typeface="Century Gothic"/>
                <a:sym typeface="Century Gothic"/>
              </a:defRPr>
            </a:lvl4pPr>
            <a:lvl5pPr indent="88900" lvl="4" marL="0" marR="0" rtl="0" algn="ctr">
              <a:lnSpc>
                <a:spcPct val="85000"/>
              </a:lnSpc>
              <a:spcBef>
                <a:spcPts val="200"/>
              </a:spcBef>
              <a:spcAft>
                <a:spcPts val="200"/>
              </a:spcAft>
              <a:buClr>
                <a:schemeClr val="lt1"/>
              </a:buClr>
              <a:buSzPct val="100000"/>
              <a:buFont typeface="Arial"/>
              <a:buChar char="​"/>
              <a:defRPr b="0" i="0" sz="1400" u="none" cap="none" strike="noStrike">
                <a:solidFill>
                  <a:schemeClr val="lt1"/>
                </a:solidFill>
                <a:latin typeface="Century Gothic"/>
                <a:ea typeface="Century Gothic"/>
                <a:cs typeface="Century Gothic"/>
                <a:sym typeface="Century Gothic"/>
              </a:defRPr>
            </a:lvl5pPr>
            <a:lvl6pPr indent="88900" lvl="5" marL="0" marR="0" rtl="0" algn="ctr">
              <a:lnSpc>
                <a:spcPct val="85000"/>
              </a:lnSpc>
              <a:spcBef>
                <a:spcPts val="200"/>
              </a:spcBef>
              <a:spcAft>
                <a:spcPts val="200"/>
              </a:spcAft>
              <a:buClr>
                <a:schemeClr val="lt1"/>
              </a:buClr>
              <a:buSzPct val="100000"/>
              <a:buFont typeface="Arial"/>
              <a:buChar char="​"/>
              <a:defRPr b="0" i="0" sz="1400" u="none" cap="none" strike="noStrike">
                <a:solidFill>
                  <a:schemeClr val="lt1"/>
                </a:solidFill>
                <a:latin typeface="Century Gothic"/>
                <a:ea typeface="Century Gothic"/>
                <a:cs typeface="Century Gothic"/>
                <a:sym typeface="Century Gothic"/>
              </a:defRPr>
            </a:lvl6pPr>
            <a:lvl7pPr indent="88900" lvl="6" marL="0" marR="0" rtl="0" algn="ctr">
              <a:lnSpc>
                <a:spcPct val="85000"/>
              </a:lnSpc>
              <a:spcBef>
                <a:spcPts val="200"/>
              </a:spcBef>
              <a:spcAft>
                <a:spcPts val="200"/>
              </a:spcAft>
              <a:buClr>
                <a:schemeClr val="lt1"/>
              </a:buClr>
              <a:buSzPct val="100000"/>
              <a:buFont typeface="Arial"/>
              <a:buChar char="​"/>
              <a:defRPr b="0" i="0" sz="1400" u="none" cap="none" strike="noStrike">
                <a:solidFill>
                  <a:schemeClr val="lt1"/>
                </a:solidFill>
                <a:latin typeface="Century Gothic"/>
                <a:ea typeface="Century Gothic"/>
                <a:cs typeface="Century Gothic"/>
                <a:sym typeface="Century Gothic"/>
              </a:defRPr>
            </a:lvl7pPr>
            <a:lvl8pPr indent="88900" lvl="7" marL="0" marR="0" rtl="0" algn="ctr">
              <a:lnSpc>
                <a:spcPct val="85000"/>
              </a:lnSpc>
              <a:spcBef>
                <a:spcPts val="200"/>
              </a:spcBef>
              <a:spcAft>
                <a:spcPts val="200"/>
              </a:spcAft>
              <a:buClr>
                <a:schemeClr val="lt1"/>
              </a:buClr>
              <a:buSzPct val="100000"/>
              <a:buFont typeface="Arial"/>
              <a:buChar char="​"/>
              <a:defRPr b="0" i="0" sz="1400" u="none" cap="none" strike="noStrike">
                <a:solidFill>
                  <a:schemeClr val="lt1"/>
                </a:solidFill>
                <a:latin typeface="Century Gothic"/>
                <a:ea typeface="Century Gothic"/>
                <a:cs typeface="Century Gothic"/>
                <a:sym typeface="Century Gothic"/>
              </a:defRPr>
            </a:lvl8pPr>
            <a:lvl9pPr indent="88900" lvl="8" marL="0" marR="0" rtl="0" algn="ctr">
              <a:lnSpc>
                <a:spcPct val="85000"/>
              </a:lnSpc>
              <a:spcBef>
                <a:spcPts val="200"/>
              </a:spcBef>
              <a:spcAft>
                <a:spcPts val="200"/>
              </a:spcAft>
              <a:buClr>
                <a:schemeClr val="lt1"/>
              </a:buClr>
              <a:buSzPct val="100000"/>
              <a:buFont typeface="Arial"/>
              <a:buChar char="​"/>
              <a:defRPr b="0" i="0" sz="1400" u="none" cap="none" strike="noStrike">
                <a:solidFill>
                  <a:schemeClr val="lt1"/>
                </a:solidFill>
                <a:latin typeface="Century Gothic"/>
                <a:ea typeface="Century Gothic"/>
                <a:cs typeface="Century Gothic"/>
                <a:sym typeface="Century Gothic"/>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11_Title and Content">
    <p:spTree>
      <p:nvGrpSpPr>
        <p:cNvPr id="55" name="Shape 55"/>
        <p:cNvGrpSpPr/>
        <p:nvPr/>
      </p:nvGrpSpPr>
      <p:grpSpPr>
        <a:xfrm>
          <a:off x="0" y="0"/>
          <a:ext cx="0" cy="0"/>
          <a:chOff x="0" y="0"/>
          <a:chExt cx="0" cy="0"/>
        </a:xfrm>
      </p:grpSpPr>
      <p:sp>
        <p:nvSpPr>
          <p:cNvPr id="56" name="Shape 56"/>
          <p:cNvSpPr txBox="1"/>
          <p:nvPr>
            <p:ph idx="1" type="body"/>
          </p:nvPr>
        </p:nvSpPr>
        <p:spPr>
          <a:xfrm>
            <a:off x="457199" y="1115812"/>
            <a:ext cx="8229600" cy="3507600"/>
          </a:xfrm>
          <a:prstGeom prst="rect">
            <a:avLst/>
          </a:prstGeom>
          <a:noFill/>
          <a:ln>
            <a:noFill/>
          </a:ln>
        </p:spPr>
        <p:txBody>
          <a:bodyPr anchorCtr="0" anchor="t" bIns="91425" lIns="91425" rIns="91425" tIns="91425"/>
          <a:lstStyle>
            <a:lvl1pPr indent="-50800" lvl="0" marL="165100" marR="0" rtl="0" algn="l">
              <a:lnSpc>
                <a:spcPct val="95000"/>
              </a:lnSpc>
              <a:spcBef>
                <a:spcPts val="600"/>
              </a:spcBef>
              <a:spcAft>
                <a:spcPts val="200"/>
              </a:spcAft>
              <a:buClr>
                <a:schemeClr val="dk1"/>
              </a:buClr>
              <a:buSzPct val="100000"/>
              <a:buFont typeface="Arial"/>
              <a:buChar char="•"/>
              <a:defRPr b="0" i="0" sz="1800" u="none" cap="none" strike="noStrike">
                <a:solidFill>
                  <a:schemeClr val="dk1"/>
                </a:solidFill>
                <a:latin typeface="Century Gothic"/>
                <a:ea typeface="Century Gothic"/>
                <a:cs typeface="Century Gothic"/>
                <a:sym typeface="Century Gothic"/>
              </a:defRPr>
            </a:lvl1pPr>
            <a:lvl2pPr indent="-139700" lvl="1" marL="520700" marR="0" rtl="0" algn="l">
              <a:lnSpc>
                <a:spcPct val="85000"/>
              </a:lnSpc>
              <a:spcBef>
                <a:spcPts val="200"/>
              </a:spcBef>
              <a:spcAft>
                <a:spcPts val="200"/>
              </a:spcAft>
              <a:buClr>
                <a:schemeClr val="dk1"/>
              </a:buClr>
              <a:buSzPct val="100000"/>
              <a:buFont typeface="Arial"/>
              <a:buChar char="–"/>
              <a:defRPr b="0" i="0" sz="1600" u="none" cap="none" strike="noStrike">
                <a:solidFill>
                  <a:schemeClr val="dk1"/>
                </a:solidFill>
                <a:latin typeface="Century Gothic"/>
                <a:ea typeface="Century Gothic"/>
                <a:cs typeface="Century Gothic"/>
                <a:sym typeface="Century Gothic"/>
              </a:defRPr>
            </a:lvl2pPr>
            <a:lvl3pPr indent="-127000" lvl="2" marL="736600" marR="0" rtl="0" algn="l">
              <a:lnSpc>
                <a:spcPct val="85000"/>
              </a:lnSpc>
              <a:spcBef>
                <a:spcPts val="200"/>
              </a:spcBef>
              <a:spcAft>
                <a:spcPts val="200"/>
              </a:spcAft>
              <a:buClr>
                <a:schemeClr val="dk1"/>
              </a:buClr>
              <a:buSzPct val="100000"/>
              <a:buFont typeface="Arial"/>
              <a:buChar char="-"/>
              <a:defRPr b="0" i="0" sz="1400" u="none" cap="none" strike="noStrike">
                <a:solidFill>
                  <a:schemeClr val="dk1"/>
                </a:solidFill>
                <a:latin typeface="Century Gothic"/>
                <a:ea typeface="Century Gothic"/>
                <a:cs typeface="Century Gothic"/>
                <a:sym typeface="Century Gothic"/>
              </a:defRPr>
            </a:lvl3pPr>
            <a:lvl4pPr indent="-63500" lvl="3" marL="1206500" marR="0" rtl="0" algn="l">
              <a:lnSpc>
                <a:spcPct val="95000"/>
              </a:lnSpc>
              <a:spcBef>
                <a:spcPts val="600"/>
              </a:spcBef>
              <a:spcAft>
                <a:spcPts val="200"/>
              </a:spcAft>
              <a:buClr>
                <a:schemeClr val="dk1"/>
              </a:buClr>
              <a:buSzPct val="100000"/>
              <a:buFont typeface="Arial"/>
              <a:buChar char="​"/>
              <a:defRPr b="0" i="0" sz="1800" u="none" cap="none" strike="noStrike">
                <a:solidFill>
                  <a:schemeClr val="dk1"/>
                </a:solidFill>
                <a:latin typeface="Century Gothic"/>
                <a:ea typeface="Century Gothic"/>
                <a:cs typeface="Century Gothic"/>
                <a:sym typeface="Century Gothic"/>
              </a:defRPr>
            </a:lvl4pPr>
            <a:lvl5pPr indent="-63500" lvl="4" marL="1549400" marR="0" rtl="0" algn="l">
              <a:lnSpc>
                <a:spcPct val="95000"/>
              </a:lnSpc>
              <a:spcBef>
                <a:spcPts val="600"/>
              </a:spcBef>
              <a:spcAft>
                <a:spcPts val="200"/>
              </a:spcAft>
              <a:buClr>
                <a:schemeClr val="accent1"/>
              </a:buClr>
              <a:buSzPct val="100000"/>
              <a:buFont typeface="Arial"/>
              <a:buChar char="​"/>
              <a:defRPr b="0" i="0" sz="1800" u="none" cap="none" strike="noStrike">
                <a:solidFill>
                  <a:schemeClr val="accent1"/>
                </a:solidFill>
                <a:latin typeface="Century Gothic"/>
                <a:ea typeface="Century Gothic"/>
                <a:cs typeface="Century Gothic"/>
                <a:sym typeface="Century Gothic"/>
              </a:defRPr>
            </a:lvl5pPr>
            <a:lvl6pPr indent="114300" lvl="5" marL="0" marR="0" rtl="0" algn="l">
              <a:lnSpc>
                <a:spcPct val="95000"/>
              </a:lnSpc>
              <a:spcBef>
                <a:spcPts val="600"/>
              </a:spcBef>
              <a:spcAft>
                <a:spcPts val="200"/>
              </a:spcAft>
              <a:buClr>
                <a:schemeClr val="accent2"/>
              </a:buClr>
              <a:buSzPct val="100000"/>
              <a:buFont typeface="Arial"/>
              <a:buChar char="​"/>
              <a:defRPr b="0" i="0" sz="1800" u="none" cap="none" strike="noStrike">
                <a:solidFill>
                  <a:schemeClr val="accent2"/>
                </a:solidFill>
                <a:latin typeface="Century Gothic"/>
                <a:ea typeface="Century Gothic"/>
                <a:cs typeface="Century Gothic"/>
                <a:sym typeface="Century Gothic"/>
              </a:defRPr>
            </a:lvl6pPr>
            <a:lvl7pPr indent="114300" lvl="6" marL="0" marR="0" rtl="0" algn="l">
              <a:lnSpc>
                <a:spcPct val="95000"/>
              </a:lnSpc>
              <a:spcBef>
                <a:spcPts val="1000"/>
              </a:spcBef>
              <a:spcAft>
                <a:spcPts val="0"/>
              </a:spcAft>
              <a:buClr>
                <a:schemeClr val="dk1"/>
              </a:buClr>
              <a:buSzPct val="100000"/>
              <a:buFont typeface="Arial"/>
              <a:buChar char="​"/>
              <a:defRPr b="1" i="0" sz="1800" u="none" cap="none" strike="noStrike">
                <a:solidFill>
                  <a:schemeClr val="dk1"/>
                </a:solidFill>
                <a:latin typeface="Century Gothic"/>
                <a:ea typeface="Century Gothic"/>
                <a:cs typeface="Century Gothic"/>
                <a:sym typeface="Century Gothic"/>
              </a:defRPr>
            </a:lvl7pPr>
            <a:lvl8pPr indent="-114300" lvl="7" marL="228600" marR="0" rtl="0" algn="l">
              <a:lnSpc>
                <a:spcPct val="95000"/>
              </a:lnSpc>
              <a:spcBef>
                <a:spcPts val="200"/>
              </a:spcBef>
              <a:spcAft>
                <a:spcPts val="200"/>
              </a:spcAft>
              <a:buClr>
                <a:schemeClr val="dk1"/>
              </a:buClr>
              <a:buSzPct val="100000"/>
              <a:buFont typeface="Century Gothic"/>
              <a:buAutoNum type="arabicPeriod"/>
              <a:defRPr b="0" i="0" sz="1800" u="none" cap="none" strike="noStrike">
                <a:solidFill>
                  <a:schemeClr val="dk1"/>
                </a:solidFill>
                <a:latin typeface="Century Gothic"/>
                <a:ea typeface="Century Gothic"/>
                <a:cs typeface="Century Gothic"/>
                <a:sym typeface="Century Gothic"/>
              </a:defRPr>
            </a:lvl8pPr>
            <a:lvl9pPr indent="63500" lvl="8" marL="0" marR="0" rtl="0" algn="l">
              <a:lnSpc>
                <a:spcPct val="95000"/>
              </a:lnSpc>
              <a:spcBef>
                <a:spcPts val="400"/>
              </a:spcBef>
              <a:spcAft>
                <a:spcPts val="400"/>
              </a:spcAft>
              <a:buClr>
                <a:schemeClr val="accent6"/>
              </a:buClr>
              <a:buSzPct val="100000"/>
              <a:buFont typeface="Arial"/>
              <a:buChar char="​"/>
              <a:defRPr b="0" i="0" sz="900" u="none" cap="none" strike="noStrike">
                <a:solidFill>
                  <a:schemeClr val="accent6"/>
                </a:solidFill>
                <a:latin typeface="Century Gothic"/>
                <a:ea typeface="Century Gothic"/>
                <a:cs typeface="Century Gothic"/>
                <a:sym typeface="Century Gothic"/>
              </a:defRPr>
            </a:lvl9pPr>
          </a:lstStyle>
          <a:p/>
        </p:txBody>
      </p:sp>
      <p:sp>
        <p:nvSpPr>
          <p:cNvPr id="57" name="Shape 57"/>
          <p:cNvSpPr txBox="1"/>
          <p:nvPr>
            <p:ph idx="2" type="body"/>
          </p:nvPr>
        </p:nvSpPr>
        <p:spPr>
          <a:xfrm>
            <a:off x="457199" y="703404"/>
            <a:ext cx="8229600" cy="353099"/>
          </a:xfrm>
          <a:prstGeom prst="rect">
            <a:avLst/>
          </a:prstGeom>
          <a:noFill/>
          <a:ln>
            <a:noFill/>
          </a:ln>
        </p:spPr>
        <p:txBody>
          <a:bodyPr anchorCtr="0" anchor="t" bIns="91425" lIns="91425" rIns="91425" tIns="91425"/>
          <a:lstStyle>
            <a:lvl1pPr indent="0" lvl="0" marL="0" marR="0" rtl="0" algn="l">
              <a:lnSpc>
                <a:spcPct val="85000"/>
              </a:lnSpc>
              <a:spcBef>
                <a:spcPts val="0"/>
              </a:spcBef>
              <a:spcAft>
                <a:spcPts val="0"/>
              </a:spcAft>
              <a:buClr>
                <a:schemeClr val="dk1"/>
              </a:buClr>
              <a:buFont typeface="Arial"/>
              <a:buNone/>
              <a:defRPr b="0" i="0" sz="1800" u="none" cap="none" strike="noStrike">
                <a:solidFill>
                  <a:schemeClr val="dk1"/>
                </a:solidFill>
                <a:latin typeface="Century Gothic"/>
                <a:ea typeface="Century Gothic"/>
                <a:cs typeface="Century Gothic"/>
                <a:sym typeface="Century Gothic"/>
              </a:defRPr>
            </a:lvl1pPr>
            <a:lvl2pPr indent="-228600" lvl="1" marL="457200" marR="0" rtl="0" algn="l">
              <a:lnSpc>
                <a:spcPct val="85000"/>
              </a:lnSpc>
              <a:spcBef>
                <a:spcPts val="200"/>
              </a:spcBef>
              <a:spcAft>
                <a:spcPts val="200"/>
              </a:spcAft>
              <a:buClr>
                <a:schemeClr val="accent2"/>
              </a:buClr>
              <a:buFont typeface="Arial"/>
              <a:buNone/>
              <a:defRPr b="0" i="0" sz="1600" u="none" cap="none" strike="noStrike">
                <a:solidFill>
                  <a:schemeClr val="accent2"/>
                </a:solidFill>
                <a:latin typeface="Century Gothic"/>
                <a:ea typeface="Century Gothic"/>
                <a:cs typeface="Century Gothic"/>
                <a:sym typeface="Century Gothic"/>
              </a:defRPr>
            </a:lvl2pPr>
            <a:lvl3pPr indent="-114300" lvl="2" marL="571500" marR="0" rtl="0" algn="l">
              <a:lnSpc>
                <a:spcPct val="85000"/>
              </a:lnSpc>
              <a:spcBef>
                <a:spcPts val="200"/>
              </a:spcBef>
              <a:spcAft>
                <a:spcPts val="200"/>
              </a:spcAft>
              <a:buClr>
                <a:schemeClr val="accent2"/>
              </a:buClr>
              <a:buFont typeface="Arial"/>
              <a:buNone/>
              <a:defRPr b="0" i="0" sz="1600" u="none" cap="none" strike="noStrike">
                <a:solidFill>
                  <a:schemeClr val="accent2"/>
                </a:solidFill>
                <a:latin typeface="Century Gothic"/>
                <a:ea typeface="Century Gothic"/>
                <a:cs typeface="Century Gothic"/>
                <a:sym typeface="Century Gothic"/>
              </a:defRPr>
            </a:lvl3pPr>
            <a:lvl4pPr indent="-177800" lvl="3" marL="1206500" marR="0" rtl="0" algn="l">
              <a:lnSpc>
                <a:spcPct val="95000"/>
              </a:lnSpc>
              <a:spcBef>
                <a:spcPts val="600"/>
              </a:spcBef>
              <a:spcAft>
                <a:spcPts val="200"/>
              </a:spcAft>
              <a:buClr>
                <a:schemeClr val="accent2"/>
              </a:buClr>
              <a:buFont typeface="Arial"/>
              <a:buNone/>
              <a:defRPr b="0" i="0" sz="1600" u="none" cap="none" strike="noStrike">
                <a:solidFill>
                  <a:schemeClr val="accent2"/>
                </a:solidFill>
                <a:latin typeface="Century Gothic"/>
                <a:ea typeface="Century Gothic"/>
                <a:cs typeface="Century Gothic"/>
                <a:sym typeface="Century Gothic"/>
              </a:defRPr>
            </a:lvl4pPr>
            <a:lvl5pPr indent="0" lvl="4" marL="0" marR="0" rtl="0" algn="l">
              <a:lnSpc>
                <a:spcPct val="95000"/>
              </a:lnSpc>
              <a:spcBef>
                <a:spcPts val="600"/>
              </a:spcBef>
              <a:spcAft>
                <a:spcPts val="200"/>
              </a:spcAft>
              <a:buClr>
                <a:schemeClr val="accent2"/>
              </a:buClr>
              <a:buFont typeface="Arial"/>
              <a:buNone/>
              <a:defRPr b="0" i="0" sz="1600" u="none" cap="none" strike="noStrike">
                <a:solidFill>
                  <a:schemeClr val="accent2"/>
                </a:solidFill>
                <a:latin typeface="Century Gothic"/>
                <a:ea typeface="Century Gothic"/>
                <a:cs typeface="Century Gothic"/>
                <a:sym typeface="Century Gothic"/>
              </a:defRPr>
            </a:lvl5pPr>
            <a:lvl6pPr indent="114300" lvl="5" marL="0" marR="0" rtl="0" algn="l">
              <a:lnSpc>
                <a:spcPct val="95000"/>
              </a:lnSpc>
              <a:spcBef>
                <a:spcPts val="600"/>
              </a:spcBef>
              <a:spcAft>
                <a:spcPts val="200"/>
              </a:spcAft>
              <a:buClr>
                <a:schemeClr val="accent2"/>
              </a:buClr>
              <a:buSzPct val="100000"/>
              <a:buFont typeface="Arial"/>
              <a:buChar char="​"/>
              <a:defRPr b="0" i="0" sz="1800" u="none" cap="none" strike="noStrike">
                <a:solidFill>
                  <a:schemeClr val="accent2"/>
                </a:solidFill>
                <a:latin typeface="Century Gothic"/>
                <a:ea typeface="Century Gothic"/>
                <a:cs typeface="Century Gothic"/>
                <a:sym typeface="Century Gothic"/>
              </a:defRPr>
            </a:lvl6pPr>
            <a:lvl7pPr indent="114300" lvl="6" marL="0" marR="0" rtl="0" algn="l">
              <a:lnSpc>
                <a:spcPct val="95000"/>
              </a:lnSpc>
              <a:spcBef>
                <a:spcPts val="1000"/>
              </a:spcBef>
              <a:spcAft>
                <a:spcPts val="0"/>
              </a:spcAft>
              <a:buClr>
                <a:schemeClr val="dk1"/>
              </a:buClr>
              <a:buSzPct val="100000"/>
              <a:buFont typeface="Arial"/>
              <a:buChar char="​"/>
              <a:defRPr b="1" i="0" sz="1800" u="none" cap="none" strike="noStrike">
                <a:solidFill>
                  <a:schemeClr val="dk1"/>
                </a:solidFill>
                <a:latin typeface="Century Gothic"/>
                <a:ea typeface="Century Gothic"/>
                <a:cs typeface="Century Gothic"/>
                <a:sym typeface="Century Gothic"/>
              </a:defRPr>
            </a:lvl7pPr>
            <a:lvl8pPr indent="-114300" lvl="7" marL="228600" marR="0" rtl="0" algn="l">
              <a:lnSpc>
                <a:spcPct val="95000"/>
              </a:lnSpc>
              <a:spcBef>
                <a:spcPts val="200"/>
              </a:spcBef>
              <a:spcAft>
                <a:spcPts val="200"/>
              </a:spcAft>
              <a:buClr>
                <a:schemeClr val="dk1"/>
              </a:buClr>
              <a:buSzPct val="100000"/>
              <a:buFont typeface="Century Gothic"/>
              <a:buAutoNum type="arabicPeriod"/>
              <a:defRPr b="0" i="0" sz="1800" u="none" cap="none" strike="noStrike">
                <a:solidFill>
                  <a:schemeClr val="dk1"/>
                </a:solidFill>
                <a:latin typeface="Century Gothic"/>
                <a:ea typeface="Century Gothic"/>
                <a:cs typeface="Century Gothic"/>
                <a:sym typeface="Century Gothic"/>
              </a:defRPr>
            </a:lvl8pPr>
            <a:lvl9pPr indent="63500" lvl="8" marL="0" marR="0" rtl="0" algn="l">
              <a:lnSpc>
                <a:spcPct val="95000"/>
              </a:lnSpc>
              <a:spcBef>
                <a:spcPts val="400"/>
              </a:spcBef>
              <a:spcAft>
                <a:spcPts val="400"/>
              </a:spcAft>
              <a:buClr>
                <a:schemeClr val="accent6"/>
              </a:buClr>
              <a:buSzPct val="100000"/>
              <a:buFont typeface="Arial"/>
              <a:buChar char="​"/>
              <a:defRPr b="0" i="0" sz="900" u="none" cap="none" strike="noStrike">
                <a:solidFill>
                  <a:schemeClr val="accent6"/>
                </a:solidFill>
                <a:latin typeface="Century Gothic"/>
                <a:ea typeface="Century Gothic"/>
                <a:cs typeface="Century Gothic"/>
                <a:sym typeface="Century Gothic"/>
              </a:defRPr>
            </a:lvl9pPr>
          </a:lstStyle>
          <a:p/>
        </p:txBody>
      </p:sp>
      <p:sp>
        <p:nvSpPr>
          <p:cNvPr id="58" name="Shape 58"/>
          <p:cNvSpPr txBox="1"/>
          <p:nvPr>
            <p:ph type="title"/>
          </p:nvPr>
        </p:nvSpPr>
        <p:spPr>
          <a:xfrm>
            <a:off x="457199" y="128589"/>
            <a:ext cx="8229600" cy="526200"/>
          </a:xfrm>
          <a:prstGeom prst="rect">
            <a:avLst/>
          </a:prstGeom>
          <a:noFill/>
          <a:ln>
            <a:noFill/>
          </a:ln>
        </p:spPr>
        <p:txBody>
          <a:bodyPr anchorCtr="0" anchor="b" bIns="91425" lIns="91425" rIns="91425" tIns="91425"/>
          <a:lstStyle>
            <a:lvl1pPr indent="0" lvl="0" marL="0" marR="0" rtl="0" algn="l">
              <a:lnSpc>
                <a:spcPct val="95000"/>
              </a:lnSpc>
              <a:spcBef>
                <a:spcPts val="0"/>
              </a:spcBef>
              <a:spcAft>
                <a:spcPts val="0"/>
              </a:spcAft>
              <a:buNone/>
              <a:defRPr b="1" i="0" sz="2200" u="none" cap="none" strike="noStrike">
                <a:solidFill>
                  <a:schemeClr val="accent1"/>
                </a:solidFill>
                <a:latin typeface="Century Gothic"/>
                <a:ea typeface="Century Gothic"/>
                <a:cs typeface="Century Gothic"/>
                <a:sym typeface="Century Gothic"/>
              </a:defRPr>
            </a:lvl1pPr>
            <a:lvl2pPr indent="0" lvl="1" marL="0" marR="0" rtl="0" algn="l">
              <a:lnSpc>
                <a:spcPct val="95000"/>
              </a:lnSpc>
              <a:spcBef>
                <a:spcPts val="0"/>
              </a:spcBef>
              <a:spcAft>
                <a:spcPts val="0"/>
              </a:spcAft>
              <a:buNone/>
              <a:defRPr b="1" i="0" sz="2200" u="none" cap="none" strike="noStrike">
                <a:solidFill>
                  <a:schemeClr val="accent1"/>
                </a:solidFill>
                <a:latin typeface="Century Gothic"/>
                <a:ea typeface="Century Gothic"/>
                <a:cs typeface="Century Gothic"/>
                <a:sym typeface="Century Gothic"/>
              </a:defRPr>
            </a:lvl2pPr>
            <a:lvl3pPr indent="0" lvl="2" marL="0" marR="0" rtl="0" algn="l">
              <a:lnSpc>
                <a:spcPct val="95000"/>
              </a:lnSpc>
              <a:spcBef>
                <a:spcPts val="0"/>
              </a:spcBef>
              <a:spcAft>
                <a:spcPts val="0"/>
              </a:spcAft>
              <a:buNone/>
              <a:defRPr b="1" i="0" sz="2200" u="none" cap="none" strike="noStrike">
                <a:solidFill>
                  <a:schemeClr val="accent1"/>
                </a:solidFill>
                <a:latin typeface="Century Gothic"/>
                <a:ea typeface="Century Gothic"/>
                <a:cs typeface="Century Gothic"/>
                <a:sym typeface="Century Gothic"/>
              </a:defRPr>
            </a:lvl3pPr>
            <a:lvl4pPr indent="0" lvl="3" marL="0" marR="0" rtl="0" algn="l">
              <a:lnSpc>
                <a:spcPct val="95000"/>
              </a:lnSpc>
              <a:spcBef>
                <a:spcPts val="0"/>
              </a:spcBef>
              <a:spcAft>
                <a:spcPts val="0"/>
              </a:spcAft>
              <a:buNone/>
              <a:defRPr b="1" i="0" sz="2200" u="none" cap="none" strike="noStrike">
                <a:solidFill>
                  <a:schemeClr val="accent1"/>
                </a:solidFill>
                <a:latin typeface="Century Gothic"/>
                <a:ea typeface="Century Gothic"/>
                <a:cs typeface="Century Gothic"/>
                <a:sym typeface="Century Gothic"/>
              </a:defRPr>
            </a:lvl4pPr>
            <a:lvl5pPr indent="0" lvl="4" marL="0" marR="0" rtl="0" algn="l">
              <a:lnSpc>
                <a:spcPct val="95000"/>
              </a:lnSpc>
              <a:spcBef>
                <a:spcPts val="0"/>
              </a:spcBef>
              <a:spcAft>
                <a:spcPts val="0"/>
              </a:spcAft>
              <a:buNone/>
              <a:defRPr b="1" i="0" sz="2200" u="none" cap="none" strike="noStrike">
                <a:solidFill>
                  <a:schemeClr val="accent1"/>
                </a:solidFill>
                <a:latin typeface="Century Gothic"/>
                <a:ea typeface="Century Gothic"/>
                <a:cs typeface="Century Gothic"/>
                <a:sym typeface="Century Gothic"/>
              </a:defRPr>
            </a:lvl5pPr>
            <a:lvl6pPr indent="-12700" lvl="5" marL="342900" marR="0" rtl="0" algn="l">
              <a:lnSpc>
                <a:spcPct val="95000"/>
              </a:lnSpc>
              <a:spcBef>
                <a:spcPts val="0"/>
              </a:spcBef>
              <a:spcAft>
                <a:spcPts val="0"/>
              </a:spcAft>
              <a:buNone/>
              <a:defRPr b="1" i="0" sz="2200" u="none" cap="none" strike="noStrike">
                <a:solidFill>
                  <a:schemeClr val="accent1"/>
                </a:solidFill>
                <a:latin typeface="Century Gothic"/>
                <a:ea typeface="Century Gothic"/>
                <a:cs typeface="Century Gothic"/>
                <a:sym typeface="Century Gothic"/>
              </a:defRPr>
            </a:lvl6pPr>
            <a:lvl7pPr indent="-12700" lvl="6" marL="685800" marR="0" rtl="0" algn="l">
              <a:lnSpc>
                <a:spcPct val="95000"/>
              </a:lnSpc>
              <a:spcBef>
                <a:spcPts val="0"/>
              </a:spcBef>
              <a:spcAft>
                <a:spcPts val="0"/>
              </a:spcAft>
              <a:buNone/>
              <a:defRPr b="1" i="0" sz="2200" u="none" cap="none" strike="noStrike">
                <a:solidFill>
                  <a:schemeClr val="accent1"/>
                </a:solidFill>
                <a:latin typeface="Century Gothic"/>
                <a:ea typeface="Century Gothic"/>
                <a:cs typeface="Century Gothic"/>
                <a:sym typeface="Century Gothic"/>
              </a:defRPr>
            </a:lvl7pPr>
            <a:lvl8pPr indent="-12700" lvl="7" marL="1028700" marR="0" rtl="0" algn="l">
              <a:lnSpc>
                <a:spcPct val="95000"/>
              </a:lnSpc>
              <a:spcBef>
                <a:spcPts val="0"/>
              </a:spcBef>
              <a:spcAft>
                <a:spcPts val="0"/>
              </a:spcAft>
              <a:buNone/>
              <a:defRPr b="1" i="0" sz="2200" u="none" cap="none" strike="noStrike">
                <a:solidFill>
                  <a:schemeClr val="accent1"/>
                </a:solidFill>
                <a:latin typeface="Century Gothic"/>
                <a:ea typeface="Century Gothic"/>
                <a:cs typeface="Century Gothic"/>
                <a:sym typeface="Century Gothic"/>
              </a:defRPr>
            </a:lvl8pPr>
            <a:lvl9pPr indent="-12700" lvl="8" marL="1371600" marR="0" rtl="0" algn="l">
              <a:lnSpc>
                <a:spcPct val="95000"/>
              </a:lnSpc>
              <a:spcBef>
                <a:spcPts val="0"/>
              </a:spcBef>
              <a:spcAft>
                <a:spcPts val="0"/>
              </a:spcAft>
              <a:buNone/>
              <a:defRPr b="1" i="0" sz="2200" u="none" cap="none" strike="noStrike">
                <a:solidFill>
                  <a:schemeClr val="accent1"/>
                </a:solidFill>
                <a:latin typeface="Century Gothic"/>
                <a:ea typeface="Century Gothic"/>
                <a:cs typeface="Century Gothic"/>
                <a:sym typeface="Century Gothic"/>
              </a:defRPr>
            </a:lvl9pPr>
          </a:lstStyle>
          <a:p/>
        </p:txBody>
      </p:sp>
      <p:sp>
        <p:nvSpPr>
          <p:cNvPr id="59" name="Shape 59"/>
          <p:cNvSpPr txBox="1"/>
          <p:nvPr>
            <p:ph idx="11" type="ftr"/>
          </p:nvPr>
        </p:nvSpPr>
        <p:spPr>
          <a:xfrm>
            <a:off x="457202" y="4918191"/>
            <a:ext cx="928800" cy="107700"/>
          </a:xfrm>
          <a:prstGeom prst="rect">
            <a:avLst/>
          </a:prstGeom>
          <a:noFill/>
          <a:ln>
            <a:noFill/>
          </a:ln>
        </p:spPr>
        <p:txBody>
          <a:bodyPr anchorCtr="0" anchor="t" bIns="68575" lIns="68575" rIns="68575" tIns="68575"/>
          <a:lstStyle>
            <a:lvl1pPr indent="0" lvl="0" marL="0" marR="0" rtl="0" algn="l">
              <a:spcBef>
                <a:spcPts val="0"/>
              </a:spcBef>
              <a:spcAft>
                <a:spcPts val="0"/>
              </a:spcAft>
              <a:buSzPct val="61111"/>
              <a:buNone/>
              <a:defRPr sz="1800">
                <a:solidFill>
                  <a:srgbClr val="A2A2A2"/>
                </a:solidFill>
                <a:latin typeface="Arial"/>
                <a:ea typeface="Arial"/>
                <a:cs typeface="Arial"/>
                <a:sym typeface="Arial"/>
              </a:defRPr>
            </a:lvl1pPr>
            <a:lvl2pPr indent="-114300" lvl="1" marL="457200" marR="0" rtl="0" algn="l">
              <a:spcBef>
                <a:spcPts val="0"/>
              </a:spcBef>
              <a:spcAft>
                <a:spcPts val="0"/>
              </a:spcAft>
              <a:buSzPct val="61111"/>
              <a:buNone/>
              <a:defRPr b="0" i="0" sz="1800" u="none" cap="none" strike="noStrike">
                <a:solidFill>
                  <a:schemeClr val="dk1"/>
                </a:solidFill>
                <a:latin typeface="Arial"/>
                <a:ea typeface="Arial"/>
                <a:cs typeface="Arial"/>
                <a:sym typeface="Arial"/>
              </a:defRPr>
            </a:lvl2pPr>
            <a:lvl3pPr indent="-228600" lvl="2" marL="914400" marR="0" rtl="0" algn="l">
              <a:spcBef>
                <a:spcPts val="0"/>
              </a:spcBef>
              <a:spcAft>
                <a:spcPts val="0"/>
              </a:spcAft>
              <a:buSzPct val="61111"/>
              <a:buNone/>
              <a:defRPr b="0" i="0" sz="1800" u="none" cap="none" strike="noStrike">
                <a:solidFill>
                  <a:schemeClr val="dk1"/>
                </a:solidFill>
                <a:latin typeface="Arial"/>
                <a:ea typeface="Arial"/>
                <a:cs typeface="Arial"/>
                <a:sym typeface="Arial"/>
              </a:defRPr>
            </a:lvl3pPr>
            <a:lvl4pPr indent="-342900" lvl="3" marL="1371600" marR="0" rtl="0" algn="l">
              <a:spcBef>
                <a:spcPts val="0"/>
              </a:spcBef>
              <a:spcAft>
                <a:spcPts val="0"/>
              </a:spcAft>
              <a:buSzPct val="61111"/>
              <a:buNone/>
              <a:defRPr b="0" i="0" sz="1800" u="none" cap="none" strike="noStrike">
                <a:solidFill>
                  <a:schemeClr val="dk1"/>
                </a:solidFill>
                <a:latin typeface="Arial"/>
                <a:ea typeface="Arial"/>
                <a:cs typeface="Arial"/>
                <a:sym typeface="Arial"/>
              </a:defRPr>
            </a:lvl4pPr>
            <a:lvl5pPr indent="-457200" lvl="4" marL="1828800" marR="0" rtl="0" algn="l">
              <a:spcBef>
                <a:spcPts val="0"/>
              </a:spcBef>
              <a:spcAft>
                <a:spcPts val="0"/>
              </a:spcAft>
              <a:buSzPct val="61111"/>
              <a:buNone/>
              <a:defRPr b="0" i="0" sz="1800" u="none" cap="none" strike="noStrike">
                <a:solidFill>
                  <a:schemeClr val="dk1"/>
                </a:solidFill>
                <a:latin typeface="Arial"/>
                <a:ea typeface="Arial"/>
                <a:cs typeface="Arial"/>
                <a:sym typeface="Arial"/>
              </a:defRPr>
            </a:lvl5pPr>
            <a:lvl6pPr indent="0" lvl="5" marL="1714500" marR="0" rtl="0" algn="l">
              <a:spcBef>
                <a:spcPts val="0"/>
              </a:spcBef>
              <a:buSzPct val="61111"/>
              <a:buNone/>
              <a:defRPr b="0" i="0" sz="1800" u="none" cap="none" strike="noStrike">
                <a:solidFill>
                  <a:schemeClr val="dk1"/>
                </a:solidFill>
                <a:latin typeface="Arial"/>
                <a:ea typeface="Arial"/>
                <a:cs typeface="Arial"/>
                <a:sym typeface="Arial"/>
              </a:defRPr>
            </a:lvl6pPr>
            <a:lvl7pPr indent="0" lvl="6" marL="2057400" marR="0" rtl="0" algn="l">
              <a:spcBef>
                <a:spcPts val="0"/>
              </a:spcBef>
              <a:buSzPct val="61111"/>
              <a:buNone/>
              <a:defRPr b="0" i="0" sz="1800" u="none" cap="none" strike="noStrike">
                <a:solidFill>
                  <a:schemeClr val="dk1"/>
                </a:solidFill>
                <a:latin typeface="Arial"/>
                <a:ea typeface="Arial"/>
                <a:cs typeface="Arial"/>
                <a:sym typeface="Arial"/>
              </a:defRPr>
            </a:lvl7pPr>
            <a:lvl8pPr indent="0" lvl="7" marL="2400300" marR="0" rtl="0" algn="l">
              <a:spcBef>
                <a:spcPts val="0"/>
              </a:spcBef>
              <a:buSzPct val="61111"/>
              <a:buNone/>
              <a:defRPr b="0" i="0" sz="1800" u="none" cap="none" strike="noStrike">
                <a:solidFill>
                  <a:schemeClr val="dk1"/>
                </a:solidFill>
                <a:latin typeface="Arial"/>
                <a:ea typeface="Arial"/>
                <a:cs typeface="Arial"/>
                <a:sym typeface="Arial"/>
              </a:defRPr>
            </a:lvl8pPr>
            <a:lvl9pPr indent="0" lvl="8" marL="2743200" marR="0" rtl="0" algn="l">
              <a:spcBef>
                <a:spcPts val="0"/>
              </a:spcBef>
              <a:buSzPct val="61111"/>
              <a:buNone/>
              <a:defRPr b="0" i="0" sz="1800" u="none" cap="none" strike="noStrike">
                <a:solidFill>
                  <a:schemeClr val="dk1"/>
                </a:solidFill>
                <a:latin typeface="Arial"/>
                <a:ea typeface="Arial"/>
                <a:cs typeface="Arial"/>
                <a:sym typeface="Arial"/>
              </a:defRPr>
            </a:lvl9pPr>
          </a:lstStyle>
          <a:p/>
        </p:txBody>
      </p:sp>
      <p:sp>
        <p:nvSpPr>
          <p:cNvPr id="60" name="Shape 60"/>
          <p:cNvSpPr txBox="1"/>
          <p:nvPr>
            <p:ph idx="3" type="body"/>
          </p:nvPr>
        </p:nvSpPr>
        <p:spPr>
          <a:xfrm>
            <a:off x="3297993" y="4943702"/>
            <a:ext cx="2547900" cy="106200"/>
          </a:xfrm>
          <a:prstGeom prst="rect">
            <a:avLst/>
          </a:prstGeom>
          <a:noFill/>
          <a:ln>
            <a:noFill/>
          </a:ln>
        </p:spPr>
        <p:txBody>
          <a:bodyPr anchorCtr="0" anchor="t" bIns="91425" lIns="91425" rIns="91425" tIns="91425"/>
          <a:lstStyle>
            <a:lvl1pPr indent="0" lvl="0" marL="0" marR="0" rtl="0" algn="ctr">
              <a:lnSpc>
                <a:spcPct val="85000"/>
              </a:lnSpc>
              <a:spcBef>
                <a:spcPts val="0"/>
              </a:spcBef>
              <a:spcAft>
                <a:spcPts val="0"/>
              </a:spcAft>
              <a:buClr>
                <a:srgbClr val="4FB0FF"/>
              </a:buClr>
              <a:buFont typeface="Arial"/>
              <a:buNone/>
              <a:defRPr b="1" i="0" sz="700" u="none" cap="none" strike="noStrike">
                <a:solidFill>
                  <a:srgbClr val="4FB0FF"/>
                </a:solidFill>
                <a:latin typeface="Century Gothic"/>
                <a:ea typeface="Century Gothic"/>
                <a:cs typeface="Century Gothic"/>
                <a:sym typeface="Century Gothic"/>
              </a:defRPr>
            </a:lvl1pPr>
            <a:lvl2pPr indent="-228600" lvl="1" marL="457200" marR="0" rtl="0" algn="l">
              <a:lnSpc>
                <a:spcPct val="85000"/>
              </a:lnSpc>
              <a:spcBef>
                <a:spcPts val="200"/>
              </a:spcBef>
              <a:spcAft>
                <a:spcPts val="200"/>
              </a:spcAft>
              <a:buClr>
                <a:schemeClr val="accent2"/>
              </a:buClr>
              <a:buFont typeface="Arial"/>
              <a:buNone/>
              <a:defRPr b="0" i="0" sz="1600" u="none" cap="none" strike="noStrike">
                <a:solidFill>
                  <a:schemeClr val="accent2"/>
                </a:solidFill>
                <a:latin typeface="Century Gothic"/>
                <a:ea typeface="Century Gothic"/>
                <a:cs typeface="Century Gothic"/>
                <a:sym typeface="Century Gothic"/>
              </a:defRPr>
            </a:lvl2pPr>
            <a:lvl3pPr indent="-114300" lvl="2" marL="571500" marR="0" rtl="0" algn="l">
              <a:lnSpc>
                <a:spcPct val="85000"/>
              </a:lnSpc>
              <a:spcBef>
                <a:spcPts val="200"/>
              </a:spcBef>
              <a:spcAft>
                <a:spcPts val="200"/>
              </a:spcAft>
              <a:buClr>
                <a:schemeClr val="accent2"/>
              </a:buClr>
              <a:buFont typeface="Arial"/>
              <a:buNone/>
              <a:defRPr b="0" i="0" sz="1600" u="none" cap="none" strike="noStrike">
                <a:solidFill>
                  <a:schemeClr val="accent2"/>
                </a:solidFill>
                <a:latin typeface="Century Gothic"/>
                <a:ea typeface="Century Gothic"/>
                <a:cs typeface="Century Gothic"/>
                <a:sym typeface="Century Gothic"/>
              </a:defRPr>
            </a:lvl3pPr>
            <a:lvl4pPr indent="-177800" lvl="3" marL="1206500" marR="0" rtl="0" algn="l">
              <a:lnSpc>
                <a:spcPct val="95000"/>
              </a:lnSpc>
              <a:spcBef>
                <a:spcPts val="600"/>
              </a:spcBef>
              <a:spcAft>
                <a:spcPts val="200"/>
              </a:spcAft>
              <a:buClr>
                <a:schemeClr val="accent2"/>
              </a:buClr>
              <a:buFont typeface="Arial"/>
              <a:buNone/>
              <a:defRPr b="0" i="0" sz="1600" u="none" cap="none" strike="noStrike">
                <a:solidFill>
                  <a:schemeClr val="accent2"/>
                </a:solidFill>
                <a:latin typeface="Century Gothic"/>
                <a:ea typeface="Century Gothic"/>
                <a:cs typeface="Century Gothic"/>
                <a:sym typeface="Century Gothic"/>
              </a:defRPr>
            </a:lvl4pPr>
            <a:lvl5pPr indent="0" lvl="4" marL="0" marR="0" rtl="0" algn="l">
              <a:lnSpc>
                <a:spcPct val="95000"/>
              </a:lnSpc>
              <a:spcBef>
                <a:spcPts val="600"/>
              </a:spcBef>
              <a:spcAft>
                <a:spcPts val="200"/>
              </a:spcAft>
              <a:buClr>
                <a:schemeClr val="accent2"/>
              </a:buClr>
              <a:buFont typeface="Arial"/>
              <a:buNone/>
              <a:defRPr b="0" i="0" sz="1600" u="none" cap="none" strike="noStrike">
                <a:solidFill>
                  <a:schemeClr val="accent2"/>
                </a:solidFill>
                <a:latin typeface="Century Gothic"/>
                <a:ea typeface="Century Gothic"/>
                <a:cs typeface="Century Gothic"/>
                <a:sym typeface="Century Gothic"/>
              </a:defRPr>
            </a:lvl5pPr>
            <a:lvl6pPr indent="114300" lvl="5" marL="0" marR="0" rtl="0" algn="l">
              <a:lnSpc>
                <a:spcPct val="95000"/>
              </a:lnSpc>
              <a:spcBef>
                <a:spcPts val="600"/>
              </a:spcBef>
              <a:spcAft>
                <a:spcPts val="200"/>
              </a:spcAft>
              <a:buClr>
                <a:schemeClr val="accent2"/>
              </a:buClr>
              <a:buSzPct val="100000"/>
              <a:buFont typeface="Arial"/>
              <a:buChar char="​"/>
              <a:defRPr b="0" i="0" sz="1800" u="none" cap="none" strike="noStrike">
                <a:solidFill>
                  <a:schemeClr val="accent2"/>
                </a:solidFill>
                <a:latin typeface="Century Gothic"/>
                <a:ea typeface="Century Gothic"/>
                <a:cs typeface="Century Gothic"/>
                <a:sym typeface="Century Gothic"/>
              </a:defRPr>
            </a:lvl6pPr>
            <a:lvl7pPr indent="114300" lvl="6" marL="0" marR="0" rtl="0" algn="l">
              <a:lnSpc>
                <a:spcPct val="95000"/>
              </a:lnSpc>
              <a:spcBef>
                <a:spcPts val="1000"/>
              </a:spcBef>
              <a:spcAft>
                <a:spcPts val="0"/>
              </a:spcAft>
              <a:buClr>
                <a:schemeClr val="dk1"/>
              </a:buClr>
              <a:buSzPct val="100000"/>
              <a:buFont typeface="Arial"/>
              <a:buChar char="​"/>
              <a:defRPr b="1" i="0" sz="1800" u="none" cap="none" strike="noStrike">
                <a:solidFill>
                  <a:schemeClr val="dk1"/>
                </a:solidFill>
                <a:latin typeface="Century Gothic"/>
                <a:ea typeface="Century Gothic"/>
                <a:cs typeface="Century Gothic"/>
                <a:sym typeface="Century Gothic"/>
              </a:defRPr>
            </a:lvl7pPr>
            <a:lvl8pPr indent="-114300" lvl="7" marL="228600" marR="0" rtl="0" algn="l">
              <a:lnSpc>
                <a:spcPct val="95000"/>
              </a:lnSpc>
              <a:spcBef>
                <a:spcPts val="200"/>
              </a:spcBef>
              <a:spcAft>
                <a:spcPts val="200"/>
              </a:spcAft>
              <a:buClr>
                <a:schemeClr val="dk1"/>
              </a:buClr>
              <a:buSzPct val="100000"/>
              <a:buFont typeface="Century Gothic"/>
              <a:buAutoNum type="arabicPeriod"/>
              <a:defRPr b="0" i="0" sz="1800" u="none" cap="none" strike="noStrike">
                <a:solidFill>
                  <a:schemeClr val="dk1"/>
                </a:solidFill>
                <a:latin typeface="Century Gothic"/>
                <a:ea typeface="Century Gothic"/>
                <a:cs typeface="Century Gothic"/>
                <a:sym typeface="Century Gothic"/>
              </a:defRPr>
            </a:lvl8pPr>
            <a:lvl9pPr indent="63500" lvl="8" marL="0" marR="0" rtl="0" algn="l">
              <a:lnSpc>
                <a:spcPct val="95000"/>
              </a:lnSpc>
              <a:spcBef>
                <a:spcPts val="400"/>
              </a:spcBef>
              <a:spcAft>
                <a:spcPts val="400"/>
              </a:spcAft>
              <a:buClr>
                <a:schemeClr val="accent6"/>
              </a:buClr>
              <a:buSzPct val="100000"/>
              <a:buFont typeface="Arial"/>
              <a:buChar char="​"/>
              <a:defRPr b="0" i="0" sz="900" u="none" cap="none" strike="noStrike">
                <a:solidFill>
                  <a:schemeClr val="accent6"/>
                </a:solidFill>
                <a:latin typeface="Century Gothic"/>
                <a:ea typeface="Century Gothic"/>
                <a:cs typeface="Century Gothic"/>
                <a:sym typeface="Century Gothic"/>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and Content">
    <p:spTree>
      <p:nvGrpSpPr>
        <p:cNvPr id="61" name="Shape 61"/>
        <p:cNvGrpSpPr/>
        <p:nvPr/>
      </p:nvGrpSpPr>
      <p:grpSpPr>
        <a:xfrm>
          <a:off x="0" y="0"/>
          <a:ext cx="0" cy="0"/>
          <a:chOff x="0" y="0"/>
          <a:chExt cx="0" cy="0"/>
        </a:xfrm>
      </p:grpSpPr>
      <p:sp>
        <p:nvSpPr>
          <p:cNvPr id="62" name="Shape 62"/>
          <p:cNvSpPr txBox="1"/>
          <p:nvPr>
            <p:ph idx="1" type="body"/>
          </p:nvPr>
        </p:nvSpPr>
        <p:spPr>
          <a:xfrm>
            <a:off x="457200" y="960119"/>
            <a:ext cx="8229600" cy="3244800"/>
          </a:xfrm>
          <a:prstGeom prst="rect">
            <a:avLst/>
          </a:prstGeom>
          <a:noFill/>
          <a:ln>
            <a:noFill/>
          </a:ln>
        </p:spPr>
        <p:txBody>
          <a:bodyPr anchorCtr="0" anchor="t" bIns="91425" lIns="91425" rIns="91425" tIns="91425"/>
          <a:lstStyle>
            <a:lvl1pPr indent="-114300" lvl="0" marL="228600" marR="0" rtl="0" algn="l">
              <a:lnSpc>
                <a:spcPct val="95000"/>
              </a:lnSpc>
              <a:spcBef>
                <a:spcPts val="800"/>
              </a:spcBef>
              <a:spcAft>
                <a:spcPts val="400"/>
              </a:spcAft>
              <a:buClr>
                <a:schemeClr val="dk1"/>
              </a:buClr>
              <a:buSzPct val="100000"/>
              <a:buFont typeface="Arial"/>
              <a:buChar char="•"/>
              <a:defRPr b="0" i="0" sz="1800" u="none" cap="none" strike="noStrike">
                <a:solidFill>
                  <a:schemeClr val="dk1"/>
                </a:solidFill>
                <a:latin typeface="Century Gothic"/>
                <a:ea typeface="Century Gothic"/>
                <a:cs typeface="Century Gothic"/>
                <a:sym typeface="Century Gothic"/>
              </a:defRPr>
            </a:lvl1pPr>
            <a:lvl2pPr indent="-134937" lvl="1" marL="515937" marR="0" rtl="0" algn="l">
              <a:lnSpc>
                <a:spcPct val="85000"/>
              </a:lnSpc>
              <a:spcBef>
                <a:spcPts val="400"/>
              </a:spcBef>
              <a:spcAft>
                <a:spcPts val="400"/>
              </a:spcAft>
              <a:buClr>
                <a:schemeClr val="dk1"/>
              </a:buClr>
              <a:buSzPct val="100000"/>
              <a:buFont typeface="Arial"/>
              <a:buChar char="–"/>
              <a:defRPr b="0" i="0" sz="1600" u="none" cap="none" strike="noStrike">
                <a:solidFill>
                  <a:schemeClr val="dk1"/>
                </a:solidFill>
                <a:latin typeface="Century Gothic"/>
                <a:ea typeface="Century Gothic"/>
                <a:cs typeface="Century Gothic"/>
                <a:sym typeface="Century Gothic"/>
              </a:defRPr>
            </a:lvl2pPr>
            <a:lvl3pPr indent="-146050" lvl="2" marL="742950" marR="0" rtl="0" algn="l">
              <a:lnSpc>
                <a:spcPct val="85000"/>
              </a:lnSpc>
              <a:spcBef>
                <a:spcPts val="400"/>
              </a:spcBef>
              <a:spcAft>
                <a:spcPts val="400"/>
              </a:spcAft>
              <a:buClr>
                <a:schemeClr val="dk1"/>
              </a:buClr>
              <a:buSzPct val="100000"/>
              <a:buFont typeface="Arial"/>
              <a:buChar char="-"/>
              <a:defRPr b="0" i="0" sz="1400" u="none" cap="none" strike="noStrike">
                <a:solidFill>
                  <a:schemeClr val="dk1"/>
                </a:solidFill>
                <a:latin typeface="Century Gothic"/>
                <a:ea typeface="Century Gothic"/>
                <a:cs typeface="Century Gothic"/>
                <a:sym typeface="Century Gothic"/>
              </a:defRPr>
            </a:lvl3pPr>
            <a:lvl4pPr indent="114300" lvl="3" marL="0" marR="0" rtl="0" algn="l">
              <a:lnSpc>
                <a:spcPct val="95000"/>
              </a:lnSpc>
              <a:spcBef>
                <a:spcPts val="800"/>
              </a:spcBef>
              <a:spcAft>
                <a:spcPts val="400"/>
              </a:spcAft>
              <a:buClr>
                <a:schemeClr val="dk1"/>
              </a:buClr>
              <a:buSzPct val="100000"/>
              <a:buFont typeface="Arial"/>
              <a:buChar char="​"/>
              <a:defRPr b="0" i="0" sz="1800" u="none" cap="none" strike="noStrike">
                <a:solidFill>
                  <a:schemeClr val="dk1"/>
                </a:solidFill>
                <a:latin typeface="Century Gothic"/>
                <a:ea typeface="Century Gothic"/>
                <a:cs typeface="Century Gothic"/>
                <a:sym typeface="Century Gothic"/>
              </a:defRPr>
            </a:lvl4pPr>
            <a:lvl5pPr indent="114300" lvl="4" marL="0" marR="0" rtl="0" algn="l">
              <a:lnSpc>
                <a:spcPct val="95000"/>
              </a:lnSpc>
              <a:spcBef>
                <a:spcPts val="800"/>
              </a:spcBef>
              <a:spcAft>
                <a:spcPts val="400"/>
              </a:spcAft>
              <a:buClr>
                <a:schemeClr val="accent1"/>
              </a:buClr>
              <a:buSzPct val="100000"/>
              <a:buFont typeface="Arial"/>
              <a:buChar char="​"/>
              <a:defRPr b="0" i="0" sz="1800" u="none" cap="none" strike="noStrike">
                <a:solidFill>
                  <a:schemeClr val="accent1"/>
                </a:solidFill>
                <a:latin typeface="Century Gothic"/>
                <a:ea typeface="Century Gothic"/>
                <a:cs typeface="Century Gothic"/>
                <a:sym typeface="Century Gothic"/>
              </a:defRPr>
            </a:lvl5pPr>
            <a:lvl6pPr indent="114300" lvl="5" marL="0" marR="0" rtl="0" algn="l">
              <a:lnSpc>
                <a:spcPct val="95000"/>
              </a:lnSpc>
              <a:spcBef>
                <a:spcPts val="800"/>
              </a:spcBef>
              <a:spcAft>
                <a:spcPts val="400"/>
              </a:spcAft>
              <a:buClr>
                <a:schemeClr val="dk2"/>
              </a:buClr>
              <a:buSzPct val="100000"/>
              <a:buFont typeface="Arial"/>
              <a:buChar char="​"/>
              <a:defRPr b="0" i="0" sz="1800" u="none" cap="none" strike="noStrike">
                <a:solidFill>
                  <a:schemeClr val="dk2"/>
                </a:solidFill>
                <a:latin typeface="Century Gothic"/>
                <a:ea typeface="Century Gothic"/>
                <a:cs typeface="Century Gothic"/>
                <a:sym typeface="Century Gothic"/>
              </a:defRPr>
            </a:lvl6pPr>
            <a:lvl7pPr indent="114300" lvl="6" marL="0" marR="0" rtl="0" algn="l">
              <a:lnSpc>
                <a:spcPct val="95000"/>
              </a:lnSpc>
              <a:spcBef>
                <a:spcPts val="1200"/>
              </a:spcBef>
              <a:spcAft>
                <a:spcPts val="0"/>
              </a:spcAft>
              <a:buClr>
                <a:schemeClr val="dk1"/>
              </a:buClr>
              <a:buSzPct val="100000"/>
              <a:buFont typeface="Arial"/>
              <a:buChar char="​"/>
              <a:defRPr b="1" i="0" sz="1800" u="none" cap="none" strike="noStrike">
                <a:solidFill>
                  <a:schemeClr val="dk1"/>
                </a:solidFill>
                <a:latin typeface="Century Gothic"/>
                <a:ea typeface="Century Gothic"/>
                <a:cs typeface="Century Gothic"/>
                <a:sym typeface="Century Gothic"/>
              </a:defRPr>
            </a:lvl7pPr>
            <a:lvl8pPr indent="-114300" lvl="7" marL="228600" marR="0" rtl="0" algn="l">
              <a:lnSpc>
                <a:spcPct val="95000"/>
              </a:lnSpc>
              <a:spcBef>
                <a:spcPts val="400"/>
              </a:spcBef>
              <a:spcAft>
                <a:spcPts val="400"/>
              </a:spcAft>
              <a:buClr>
                <a:schemeClr val="dk1"/>
              </a:buClr>
              <a:buSzPct val="100000"/>
              <a:buFont typeface="Century Gothic"/>
              <a:buAutoNum type="arabicPeriod"/>
              <a:defRPr b="0" i="0" sz="1800" u="none" cap="none" strike="noStrike">
                <a:solidFill>
                  <a:schemeClr val="dk1"/>
                </a:solidFill>
                <a:latin typeface="Century Gothic"/>
                <a:ea typeface="Century Gothic"/>
                <a:cs typeface="Century Gothic"/>
                <a:sym typeface="Century Gothic"/>
              </a:defRPr>
            </a:lvl8pPr>
            <a:lvl9pPr indent="57150" lvl="8" marL="0" marR="0" rtl="0" algn="l">
              <a:lnSpc>
                <a:spcPct val="95000"/>
              </a:lnSpc>
              <a:spcBef>
                <a:spcPts val="400"/>
              </a:spcBef>
              <a:spcAft>
                <a:spcPts val="400"/>
              </a:spcAft>
              <a:buClr>
                <a:schemeClr val="accent6"/>
              </a:buClr>
              <a:buSzPct val="100000"/>
              <a:buFont typeface="Arial"/>
              <a:buChar char="​"/>
              <a:defRPr b="0" i="0" sz="900" u="none" cap="none" strike="noStrike">
                <a:solidFill>
                  <a:schemeClr val="accent6"/>
                </a:solidFill>
                <a:latin typeface="Century Gothic"/>
                <a:ea typeface="Century Gothic"/>
                <a:cs typeface="Century Gothic"/>
                <a:sym typeface="Century Gothic"/>
              </a:defRPr>
            </a:lvl9pPr>
          </a:lstStyle>
          <a:p/>
        </p:txBody>
      </p:sp>
      <p:sp>
        <p:nvSpPr>
          <p:cNvPr id="63" name="Shape 63"/>
          <p:cNvSpPr txBox="1"/>
          <p:nvPr>
            <p:ph type="title"/>
          </p:nvPr>
        </p:nvSpPr>
        <p:spPr>
          <a:xfrm>
            <a:off x="458264" y="128587"/>
            <a:ext cx="7104900" cy="526200"/>
          </a:xfrm>
          <a:prstGeom prst="rect">
            <a:avLst/>
          </a:prstGeom>
          <a:noFill/>
          <a:ln>
            <a:noFill/>
          </a:ln>
        </p:spPr>
        <p:txBody>
          <a:bodyPr anchorCtr="0" anchor="b" bIns="91425" lIns="91425" rIns="91425" tIns="91425"/>
          <a:lstStyle>
            <a:lvl1pPr indent="0" lvl="0" marL="0" marR="0" rtl="0" algn="l">
              <a:lnSpc>
                <a:spcPct val="95000"/>
              </a:lnSpc>
              <a:spcBef>
                <a:spcPts val="0"/>
              </a:spcBef>
              <a:buClr>
                <a:schemeClr val="accent1"/>
              </a:buClr>
              <a:buFont typeface="Century Gothic"/>
              <a:buNone/>
              <a:defRPr b="0" i="0" sz="2400" u="none" cap="none" strike="noStrike">
                <a:solidFill>
                  <a:schemeClr val="accent1"/>
                </a:solidFill>
                <a:latin typeface="Century Gothic"/>
                <a:ea typeface="Century Gothic"/>
                <a:cs typeface="Century Gothic"/>
                <a:sym typeface="Century Gothic"/>
              </a:defRPr>
            </a:lvl1pPr>
            <a:lvl2pPr indent="0" lvl="1" rtl="0">
              <a:spcBef>
                <a:spcPts val="0"/>
              </a:spcBef>
              <a:buNone/>
              <a:defRPr sz="1800"/>
            </a:lvl2pPr>
            <a:lvl3pPr indent="0" lvl="2" rtl="0">
              <a:spcBef>
                <a:spcPts val="0"/>
              </a:spcBef>
              <a:buNone/>
              <a:defRPr sz="1800"/>
            </a:lvl3pPr>
            <a:lvl4pPr indent="0" lvl="3" rtl="0">
              <a:spcBef>
                <a:spcPts val="0"/>
              </a:spcBef>
              <a:buNone/>
              <a:defRPr sz="1800"/>
            </a:lvl4pPr>
            <a:lvl5pPr indent="0" lvl="4" rtl="0">
              <a:spcBef>
                <a:spcPts val="0"/>
              </a:spcBef>
              <a:buNone/>
              <a:defRPr sz="1800"/>
            </a:lvl5pPr>
            <a:lvl6pPr indent="0" lvl="5" rtl="0">
              <a:spcBef>
                <a:spcPts val="0"/>
              </a:spcBef>
              <a:buNone/>
              <a:defRPr sz="1800"/>
            </a:lvl6pPr>
            <a:lvl7pPr indent="0" lvl="6" rtl="0">
              <a:spcBef>
                <a:spcPts val="0"/>
              </a:spcBef>
              <a:buNone/>
              <a:defRPr sz="1800"/>
            </a:lvl7pPr>
            <a:lvl8pPr indent="0" lvl="7" rtl="0">
              <a:spcBef>
                <a:spcPts val="0"/>
              </a:spcBef>
              <a:buNone/>
              <a:defRPr sz="1800"/>
            </a:lvl8pPr>
            <a:lvl9pPr indent="0" lvl="8" rtl="0">
              <a:spcBef>
                <a:spcPts val="0"/>
              </a:spcBef>
              <a:buNone/>
              <a:defRPr sz="1800"/>
            </a:lvl9pPr>
          </a:lstStyle>
          <a:p/>
        </p:txBody>
      </p:sp>
      <p:sp>
        <p:nvSpPr>
          <p:cNvPr id="64" name="Shape 64"/>
          <p:cNvSpPr txBox="1"/>
          <p:nvPr>
            <p:ph idx="11" type="ftr"/>
          </p:nvPr>
        </p:nvSpPr>
        <p:spPr>
          <a:xfrm>
            <a:off x="457200" y="4931568"/>
            <a:ext cx="2009700" cy="81000"/>
          </a:xfrm>
          <a:prstGeom prst="rect">
            <a:avLst/>
          </a:prstGeom>
          <a:noFill/>
          <a:ln>
            <a:noFill/>
          </a:ln>
        </p:spPr>
        <p:txBody>
          <a:bodyPr anchorCtr="0" anchor="ctr" bIns="91425" lIns="91425" rIns="91425" tIns="91425"/>
          <a:lstStyle>
            <a:lvl1pPr indent="0" lvl="0" marL="0" marR="0" rtl="0" algn="l">
              <a:spcBef>
                <a:spcPts val="0"/>
              </a:spcBef>
              <a:buNone/>
              <a:defRPr sz="700">
                <a:solidFill>
                  <a:srgbClr val="A2A2A2"/>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dk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dk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dk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dk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dk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dk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dk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dk1"/>
                </a:solidFill>
                <a:latin typeface="Century Gothic"/>
                <a:ea typeface="Century Gothic"/>
                <a:cs typeface="Century Gothic"/>
                <a:sym typeface="Century Gothic"/>
              </a:defRPr>
            </a:lvl9pPr>
          </a:lstStyle>
          <a:p/>
        </p:txBody>
      </p:sp>
      <p:sp>
        <p:nvSpPr>
          <p:cNvPr id="65" name="Shape 65"/>
          <p:cNvSpPr txBox="1"/>
          <p:nvPr>
            <p:ph idx="10" type="dt"/>
          </p:nvPr>
        </p:nvSpPr>
        <p:spPr>
          <a:xfrm>
            <a:off x="3505200" y="4930382"/>
            <a:ext cx="2133600" cy="87000"/>
          </a:xfrm>
          <a:prstGeom prst="rect">
            <a:avLst/>
          </a:prstGeom>
          <a:noFill/>
          <a:ln>
            <a:noFill/>
          </a:ln>
        </p:spPr>
        <p:txBody>
          <a:bodyPr anchorCtr="0" anchor="ctr" bIns="91425" lIns="91425" rIns="91425" tIns="91425"/>
          <a:lstStyle>
            <a:lvl1pPr indent="0" lvl="0" marL="0" marR="0" rtl="0" algn="ctr">
              <a:spcBef>
                <a:spcPts val="0"/>
              </a:spcBef>
              <a:buNone/>
              <a:defRPr sz="700">
                <a:solidFill>
                  <a:srgbClr val="A2A2A2"/>
                </a:solidFill>
                <a:latin typeface="Century Gothic"/>
                <a:ea typeface="Century Gothic"/>
                <a:cs typeface="Century Gothic"/>
                <a:sym typeface="Century Gothic"/>
              </a:defRPr>
            </a:lvl1pPr>
            <a:lvl2pPr indent="0" lvl="1" marL="457200" marR="0" rtl="0" algn="l">
              <a:spcBef>
                <a:spcPts val="0"/>
              </a:spcBef>
              <a:buNone/>
              <a:defRPr b="0" i="0" sz="1800" u="none" cap="none" strike="noStrike">
                <a:solidFill>
                  <a:schemeClr val="dk1"/>
                </a:solidFill>
                <a:latin typeface="Century Gothic"/>
                <a:ea typeface="Century Gothic"/>
                <a:cs typeface="Century Gothic"/>
                <a:sym typeface="Century Gothic"/>
              </a:defRPr>
            </a:lvl2pPr>
            <a:lvl3pPr indent="0" lvl="2" marL="914400" marR="0" rtl="0" algn="l">
              <a:spcBef>
                <a:spcPts val="0"/>
              </a:spcBef>
              <a:buNone/>
              <a:defRPr b="0" i="0" sz="1800" u="none" cap="none" strike="noStrike">
                <a:solidFill>
                  <a:schemeClr val="dk1"/>
                </a:solidFill>
                <a:latin typeface="Century Gothic"/>
                <a:ea typeface="Century Gothic"/>
                <a:cs typeface="Century Gothic"/>
                <a:sym typeface="Century Gothic"/>
              </a:defRPr>
            </a:lvl3pPr>
            <a:lvl4pPr indent="0" lvl="3" marL="1371600" marR="0" rtl="0" algn="l">
              <a:spcBef>
                <a:spcPts val="0"/>
              </a:spcBef>
              <a:buNone/>
              <a:defRPr b="0" i="0" sz="1800" u="none" cap="none" strike="noStrike">
                <a:solidFill>
                  <a:schemeClr val="dk1"/>
                </a:solidFill>
                <a:latin typeface="Century Gothic"/>
                <a:ea typeface="Century Gothic"/>
                <a:cs typeface="Century Gothic"/>
                <a:sym typeface="Century Gothic"/>
              </a:defRPr>
            </a:lvl4pPr>
            <a:lvl5pPr indent="0" lvl="4" marL="1828800" marR="0" rtl="0" algn="l">
              <a:spcBef>
                <a:spcPts val="0"/>
              </a:spcBef>
              <a:buNone/>
              <a:defRPr b="0" i="0" sz="1800" u="none" cap="none" strike="noStrike">
                <a:solidFill>
                  <a:schemeClr val="dk1"/>
                </a:solidFill>
                <a:latin typeface="Century Gothic"/>
                <a:ea typeface="Century Gothic"/>
                <a:cs typeface="Century Gothic"/>
                <a:sym typeface="Century Gothic"/>
              </a:defRPr>
            </a:lvl5pPr>
            <a:lvl6pPr indent="0" lvl="5" marL="2286000" marR="0" rtl="0" algn="l">
              <a:spcBef>
                <a:spcPts val="0"/>
              </a:spcBef>
              <a:buNone/>
              <a:defRPr b="0" i="0" sz="1800" u="none" cap="none" strike="noStrike">
                <a:solidFill>
                  <a:schemeClr val="dk1"/>
                </a:solidFill>
                <a:latin typeface="Century Gothic"/>
                <a:ea typeface="Century Gothic"/>
                <a:cs typeface="Century Gothic"/>
                <a:sym typeface="Century Gothic"/>
              </a:defRPr>
            </a:lvl6pPr>
            <a:lvl7pPr indent="0" lvl="6" marL="2743200" marR="0" rtl="0" algn="l">
              <a:spcBef>
                <a:spcPts val="0"/>
              </a:spcBef>
              <a:buNone/>
              <a:defRPr b="0" i="0" sz="1800" u="none" cap="none" strike="noStrike">
                <a:solidFill>
                  <a:schemeClr val="dk1"/>
                </a:solidFill>
                <a:latin typeface="Century Gothic"/>
                <a:ea typeface="Century Gothic"/>
                <a:cs typeface="Century Gothic"/>
                <a:sym typeface="Century Gothic"/>
              </a:defRPr>
            </a:lvl7pPr>
            <a:lvl8pPr indent="0" lvl="7" marL="3200400" marR="0" rtl="0" algn="l">
              <a:spcBef>
                <a:spcPts val="0"/>
              </a:spcBef>
              <a:buNone/>
              <a:defRPr b="0" i="0" sz="1800" u="none" cap="none" strike="noStrike">
                <a:solidFill>
                  <a:schemeClr val="dk1"/>
                </a:solidFill>
                <a:latin typeface="Century Gothic"/>
                <a:ea typeface="Century Gothic"/>
                <a:cs typeface="Century Gothic"/>
                <a:sym typeface="Century Gothic"/>
              </a:defRPr>
            </a:lvl8pPr>
            <a:lvl9pPr indent="0" lvl="8" marL="3657600" marR="0" rtl="0" algn="l">
              <a:spcBef>
                <a:spcPts val="0"/>
              </a:spcBef>
              <a:buNone/>
              <a:defRPr b="0" i="0" sz="18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01.jpg"/><Relationship Id="rId4" Type="http://schemas.openxmlformats.org/officeDocument/2006/relationships/image" Target="../media/image0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04.jpg"/><Relationship Id="rId4" Type="http://schemas.openxmlformats.org/officeDocument/2006/relationships/image" Target="../media/image0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0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09.png"/><Relationship Id="rId4" Type="http://schemas.openxmlformats.org/officeDocument/2006/relationships/image" Target="../media/image0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03.png"/><Relationship Id="rId4" Type="http://schemas.openxmlformats.org/officeDocument/2006/relationships/image" Target="../media/image0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06.jpg"/><Relationship Id="rId4" Type="http://schemas.openxmlformats.org/officeDocument/2006/relationships/image" Target="../media/image0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02.png"/><Relationship Id="rId5" Type="http://schemas.openxmlformats.org/officeDocument/2006/relationships/image" Target="../media/image0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05.png"/><Relationship Id="rId4" Type="http://schemas.openxmlformats.org/officeDocument/2006/relationships/image" Target="../media/image0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0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 name="Shape 69"/>
        <p:cNvGrpSpPr/>
        <p:nvPr/>
      </p:nvGrpSpPr>
      <p:grpSpPr>
        <a:xfrm>
          <a:off x="0" y="0"/>
          <a:ext cx="0" cy="0"/>
          <a:chOff x="0" y="0"/>
          <a:chExt cx="0" cy="0"/>
        </a:xfrm>
      </p:grpSpPr>
      <p:pic>
        <p:nvPicPr>
          <p:cNvPr descr="1280px-US_Navy_020326-N-9769P-187_F-A-18_Launches_off_the_Deck.jpg" id="70" name="Shape 70"/>
          <p:cNvPicPr preferRelativeResize="0"/>
          <p:nvPr/>
        </p:nvPicPr>
        <p:blipFill>
          <a:blip r:embed="rId3">
            <a:alphaModFix/>
          </a:blip>
          <a:stretch>
            <a:fillRect/>
          </a:stretch>
        </p:blipFill>
        <p:spPr>
          <a:xfrm>
            <a:off x="0" y="464525"/>
            <a:ext cx="9144000" cy="4028650"/>
          </a:xfrm>
          <a:prstGeom prst="rect">
            <a:avLst/>
          </a:prstGeom>
          <a:noFill/>
          <a:ln>
            <a:noFill/>
          </a:ln>
        </p:spPr>
      </p:pic>
      <p:sp>
        <p:nvSpPr>
          <p:cNvPr id="71" name="Shape 71"/>
          <p:cNvSpPr txBox="1"/>
          <p:nvPr>
            <p:ph idx="1" type="body"/>
          </p:nvPr>
        </p:nvSpPr>
        <p:spPr>
          <a:xfrm>
            <a:off x="0" y="2291038"/>
            <a:ext cx="9143999" cy="561427"/>
          </a:xfrm>
          <a:prstGeom prst="rect">
            <a:avLst/>
          </a:prstGeom>
          <a:solidFill>
            <a:schemeClr val="accent1">
              <a:alpha val="89803"/>
            </a:schemeClr>
          </a:solidFill>
          <a:ln>
            <a:noFill/>
          </a:ln>
        </p:spPr>
        <p:txBody>
          <a:bodyPr anchorCtr="1" anchor="ctr" bIns="137125" lIns="457125" rIns="457125" tIns="137125">
            <a:noAutofit/>
          </a:bodyPr>
          <a:lstStyle/>
          <a:p>
            <a:pPr indent="0" lvl="0" marL="0" marR="0" rtl="0" algn="ctr">
              <a:lnSpc>
                <a:spcPct val="85000"/>
              </a:lnSpc>
              <a:spcBef>
                <a:spcPts val="0"/>
              </a:spcBef>
              <a:spcAft>
                <a:spcPts val="0"/>
              </a:spcAft>
              <a:buClr>
                <a:schemeClr val="lt1"/>
              </a:buClr>
              <a:buSzPct val="100000"/>
              <a:buFont typeface="Arial"/>
              <a:buChar char="​"/>
            </a:pPr>
            <a:r>
              <a:rPr b="1" i="0" lang="en" sz="2200" u="none" cap="none" strike="noStrike">
                <a:solidFill>
                  <a:schemeClr val="lt1"/>
                </a:solidFill>
                <a:latin typeface="Century Gothic"/>
                <a:ea typeface="Century Gothic"/>
                <a:cs typeface="Century Gothic"/>
                <a:sym typeface="Century Gothic"/>
              </a:rPr>
              <a:t>SKYNET Analytics Roadmap</a:t>
            </a:r>
          </a:p>
        </p:txBody>
      </p:sp>
      <p:pic>
        <p:nvPicPr>
          <p:cNvPr descr="Image result for think big logo" id="72" name="Shape 72"/>
          <p:cNvPicPr preferRelativeResize="0"/>
          <p:nvPr/>
        </p:nvPicPr>
        <p:blipFill rotWithShape="1">
          <a:blip r:embed="rId4">
            <a:alphaModFix/>
          </a:blip>
          <a:srcRect b="0" l="0" r="0" t="0"/>
          <a:stretch/>
        </p:blipFill>
        <p:spPr>
          <a:xfrm>
            <a:off x="190871" y="61398"/>
            <a:ext cx="2143124" cy="2107407"/>
          </a:xfrm>
          <a:prstGeom prst="rect">
            <a:avLst/>
          </a:prstGeom>
          <a:noFill/>
          <a:ln>
            <a:noFill/>
          </a:ln>
        </p:spPr>
      </p:pic>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3" name="Shape 173"/>
        <p:cNvGrpSpPr/>
        <p:nvPr/>
      </p:nvGrpSpPr>
      <p:grpSpPr>
        <a:xfrm>
          <a:off x="0" y="0"/>
          <a:ext cx="0" cy="0"/>
          <a:chOff x="0" y="0"/>
          <a:chExt cx="0" cy="0"/>
        </a:xfrm>
      </p:grpSpPr>
      <p:sp>
        <p:nvSpPr>
          <p:cNvPr id="174" name="Shape 174"/>
          <p:cNvSpPr txBox="1"/>
          <p:nvPr>
            <p:ph idx="1" type="body"/>
          </p:nvPr>
        </p:nvSpPr>
        <p:spPr>
          <a:xfrm>
            <a:off x="0" y="2291051"/>
            <a:ext cx="9144000" cy="757500"/>
          </a:xfrm>
          <a:prstGeom prst="rect">
            <a:avLst/>
          </a:prstGeom>
          <a:solidFill>
            <a:schemeClr val="accent1">
              <a:alpha val="89800"/>
            </a:schemeClr>
          </a:solidFill>
          <a:ln>
            <a:noFill/>
          </a:ln>
        </p:spPr>
        <p:txBody>
          <a:bodyPr anchorCtr="1" anchor="ctr" bIns="137125" lIns="457125" rIns="457125" tIns="137125">
            <a:noAutofit/>
          </a:bodyPr>
          <a:lstStyle/>
          <a:p>
            <a:pPr indent="0" lvl="0" marL="0" marR="0" rtl="0" algn="ctr">
              <a:lnSpc>
                <a:spcPct val="85000"/>
              </a:lnSpc>
              <a:spcBef>
                <a:spcPts val="0"/>
              </a:spcBef>
              <a:spcAft>
                <a:spcPts val="0"/>
              </a:spcAft>
              <a:buClr>
                <a:schemeClr val="lt1"/>
              </a:buClr>
              <a:buSzPct val="100000"/>
              <a:buFont typeface="Arial"/>
              <a:buChar char="​"/>
            </a:pPr>
            <a:r>
              <a:rPr lang="en"/>
              <a:t>Backup Slides</a:t>
            </a:r>
          </a:p>
        </p:txBody>
      </p:sp>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8" name="Shape 178"/>
        <p:cNvGrpSpPr/>
        <p:nvPr/>
      </p:nvGrpSpPr>
      <p:grpSpPr>
        <a:xfrm>
          <a:off x="0" y="0"/>
          <a:ext cx="0" cy="0"/>
          <a:chOff x="0" y="0"/>
          <a:chExt cx="0" cy="0"/>
        </a:xfrm>
      </p:grpSpPr>
      <p:pic>
        <p:nvPicPr>
          <p:cNvPr descr="workersgauges.png" id="179" name="Shape 179"/>
          <p:cNvPicPr preferRelativeResize="0"/>
          <p:nvPr/>
        </p:nvPicPr>
        <p:blipFill>
          <a:blip r:embed="rId3">
            <a:alphaModFix amt="22000"/>
          </a:blip>
          <a:stretch>
            <a:fillRect/>
          </a:stretch>
        </p:blipFill>
        <p:spPr>
          <a:xfrm>
            <a:off x="0" y="0"/>
            <a:ext cx="9144000" cy="5143500"/>
          </a:xfrm>
          <a:prstGeom prst="rect">
            <a:avLst/>
          </a:prstGeom>
          <a:noFill/>
          <a:ln>
            <a:noFill/>
          </a:ln>
        </p:spPr>
      </p:pic>
      <p:grpSp>
        <p:nvGrpSpPr>
          <p:cNvPr id="180" name="Shape 180"/>
          <p:cNvGrpSpPr/>
          <p:nvPr/>
        </p:nvGrpSpPr>
        <p:grpSpPr>
          <a:xfrm>
            <a:off x="2414106" y="1901984"/>
            <a:ext cx="4186078" cy="3025467"/>
            <a:chOff x="1950425" y="839"/>
            <a:chExt cx="4186078" cy="4033956"/>
          </a:xfrm>
        </p:grpSpPr>
        <p:sp>
          <p:nvSpPr>
            <p:cNvPr id="181" name="Shape 181"/>
            <p:cNvSpPr/>
            <p:nvPr/>
          </p:nvSpPr>
          <p:spPr>
            <a:xfrm>
              <a:off x="2370641" y="501029"/>
              <a:ext cx="3345646" cy="3345646"/>
            </a:xfrm>
            <a:prstGeom prst="blockArc">
              <a:avLst>
                <a:gd fmla="val 11880000" name="adj1"/>
                <a:gd fmla="val 16200000" name="adj2"/>
                <a:gd fmla="val 4640" name="adj3"/>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82" name="Shape 182"/>
            <p:cNvSpPr/>
            <p:nvPr/>
          </p:nvSpPr>
          <p:spPr>
            <a:xfrm>
              <a:off x="2370641" y="501029"/>
              <a:ext cx="3345646" cy="3345646"/>
            </a:xfrm>
            <a:prstGeom prst="blockArc">
              <a:avLst>
                <a:gd fmla="val 7560000" name="adj1"/>
                <a:gd fmla="val 11880000" name="adj2"/>
                <a:gd fmla="val 4640" name="adj3"/>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83" name="Shape 183"/>
            <p:cNvSpPr/>
            <p:nvPr/>
          </p:nvSpPr>
          <p:spPr>
            <a:xfrm>
              <a:off x="2370641" y="501029"/>
              <a:ext cx="3345646" cy="3345646"/>
            </a:xfrm>
            <a:prstGeom prst="blockArc">
              <a:avLst>
                <a:gd fmla="val 3240000" name="adj1"/>
                <a:gd fmla="val 7560000" name="adj2"/>
                <a:gd fmla="val 4640" name="adj3"/>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84" name="Shape 184"/>
            <p:cNvSpPr/>
            <p:nvPr/>
          </p:nvSpPr>
          <p:spPr>
            <a:xfrm>
              <a:off x="2370641" y="501029"/>
              <a:ext cx="3345646" cy="3345646"/>
            </a:xfrm>
            <a:prstGeom prst="blockArc">
              <a:avLst>
                <a:gd fmla="val 20520000" name="adj1"/>
                <a:gd fmla="val 3240000" name="adj2"/>
                <a:gd fmla="val 4640" name="adj3"/>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85" name="Shape 185"/>
            <p:cNvSpPr/>
            <p:nvPr/>
          </p:nvSpPr>
          <p:spPr>
            <a:xfrm>
              <a:off x="2370641" y="501029"/>
              <a:ext cx="3345646" cy="3345646"/>
            </a:xfrm>
            <a:prstGeom prst="blockArc">
              <a:avLst>
                <a:gd fmla="val 16200000" name="adj1"/>
                <a:gd fmla="val 20520000" name="adj2"/>
                <a:gd fmla="val 4640" name="adj3"/>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86" name="Shape 186"/>
            <p:cNvSpPr/>
            <p:nvPr/>
          </p:nvSpPr>
          <p:spPr>
            <a:xfrm>
              <a:off x="3273468" y="1403857"/>
              <a:ext cx="1539991" cy="1539991"/>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87" name="Shape 187"/>
            <p:cNvSpPr txBox="1"/>
            <p:nvPr/>
          </p:nvSpPr>
          <p:spPr>
            <a:xfrm>
              <a:off x="3498994" y="1629383"/>
              <a:ext cx="1088939" cy="1088939"/>
            </a:xfrm>
            <a:prstGeom prst="rect">
              <a:avLst/>
            </a:prstGeom>
            <a:noFill/>
            <a:ln>
              <a:noFill/>
            </a:ln>
          </p:spPr>
          <p:txBody>
            <a:bodyPr anchorCtr="0" anchor="ctr" bIns="30475" lIns="30475" rIns="30475" tIns="30475">
              <a:noAutofit/>
            </a:bodyPr>
            <a:lstStyle/>
            <a:p>
              <a:pPr indent="0" lvl="0" marL="0" marR="0" rtl="0" algn="ctr">
                <a:lnSpc>
                  <a:spcPct val="90000"/>
                </a:lnSpc>
                <a:spcBef>
                  <a:spcPts val="0"/>
                </a:spcBef>
                <a:spcAft>
                  <a:spcPts val="0"/>
                </a:spcAft>
                <a:buSzPct val="25000"/>
                <a:buNone/>
              </a:pPr>
              <a:r>
                <a:rPr b="0" i="0" lang="en" sz="2400" u="none" cap="none" strike="noStrike">
                  <a:solidFill>
                    <a:schemeClr val="lt1"/>
                  </a:solidFill>
                  <a:latin typeface="Century Gothic"/>
                  <a:ea typeface="Century Gothic"/>
                  <a:cs typeface="Century Gothic"/>
                  <a:sym typeface="Century Gothic"/>
                </a:rPr>
                <a:t>Arrival Time Model</a:t>
              </a:r>
            </a:p>
          </p:txBody>
        </p:sp>
        <p:sp>
          <p:nvSpPr>
            <p:cNvPr id="188" name="Shape 188"/>
            <p:cNvSpPr/>
            <p:nvPr/>
          </p:nvSpPr>
          <p:spPr>
            <a:xfrm>
              <a:off x="3504467" y="839"/>
              <a:ext cx="1077994" cy="107799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89" name="Shape 189"/>
            <p:cNvSpPr txBox="1"/>
            <p:nvPr/>
          </p:nvSpPr>
          <p:spPr>
            <a:xfrm>
              <a:off x="3662337" y="158707"/>
              <a:ext cx="762255" cy="762255"/>
            </a:xfrm>
            <a:prstGeom prst="rect">
              <a:avLst/>
            </a:prstGeom>
            <a:noFill/>
            <a:ln>
              <a:noFill/>
            </a:ln>
          </p:spPr>
          <p:txBody>
            <a:bodyPr anchorCtr="0" anchor="ctr" bIns="11425" lIns="11425" rIns="11425" tIns="11425">
              <a:noAutofit/>
            </a:bodyPr>
            <a:lstStyle/>
            <a:p>
              <a:pPr indent="0" lvl="0" marL="0" marR="0" rtl="0" algn="ctr">
                <a:lnSpc>
                  <a:spcPct val="90000"/>
                </a:lnSpc>
                <a:spcBef>
                  <a:spcPts val="0"/>
                </a:spcBef>
                <a:spcAft>
                  <a:spcPts val="0"/>
                </a:spcAft>
                <a:buSzPct val="25000"/>
                <a:buNone/>
              </a:pPr>
              <a:r>
                <a:rPr b="0" i="0" lang="en" sz="900" u="none" cap="none" strike="noStrike">
                  <a:solidFill>
                    <a:schemeClr val="lt1"/>
                  </a:solidFill>
                  <a:latin typeface="Century Gothic"/>
                  <a:ea typeface="Century Gothic"/>
                  <a:cs typeface="Century Gothic"/>
                  <a:sym typeface="Century Gothic"/>
                </a:rPr>
                <a:t>Integrated Analytical Data Set</a:t>
              </a:r>
            </a:p>
          </p:txBody>
        </p:sp>
        <p:sp>
          <p:nvSpPr>
            <p:cNvPr id="190" name="Shape 190"/>
            <p:cNvSpPr/>
            <p:nvPr/>
          </p:nvSpPr>
          <p:spPr>
            <a:xfrm>
              <a:off x="5058510" y="1129916"/>
              <a:ext cx="1077994" cy="107799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91" name="Shape 191"/>
            <p:cNvSpPr txBox="1"/>
            <p:nvPr/>
          </p:nvSpPr>
          <p:spPr>
            <a:xfrm>
              <a:off x="5216378" y="1287786"/>
              <a:ext cx="762255" cy="762255"/>
            </a:xfrm>
            <a:prstGeom prst="rect">
              <a:avLst/>
            </a:prstGeom>
            <a:noFill/>
            <a:ln>
              <a:noFill/>
            </a:ln>
          </p:spPr>
          <p:txBody>
            <a:bodyPr anchorCtr="0" anchor="ctr" bIns="11425" lIns="11425" rIns="11425" tIns="11425">
              <a:noAutofit/>
            </a:bodyPr>
            <a:lstStyle/>
            <a:p>
              <a:pPr indent="0" lvl="0" marL="0" marR="0" rtl="0" algn="ctr">
                <a:lnSpc>
                  <a:spcPct val="90000"/>
                </a:lnSpc>
                <a:spcBef>
                  <a:spcPts val="0"/>
                </a:spcBef>
                <a:spcAft>
                  <a:spcPts val="0"/>
                </a:spcAft>
                <a:buSzPct val="25000"/>
                <a:buNone/>
              </a:pPr>
              <a:r>
                <a:rPr b="0" i="0" lang="en" sz="900" u="none" cap="none" strike="noStrike">
                  <a:solidFill>
                    <a:schemeClr val="lt1"/>
                  </a:solidFill>
                  <a:latin typeface="Century Gothic"/>
                  <a:ea typeface="Century Gothic"/>
                  <a:cs typeface="Century Gothic"/>
                  <a:sym typeface="Century Gothic"/>
                </a:rPr>
                <a:t>Real Time Weather Data</a:t>
              </a:r>
            </a:p>
          </p:txBody>
        </p:sp>
        <p:sp>
          <p:nvSpPr>
            <p:cNvPr id="192" name="Shape 192"/>
            <p:cNvSpPr/>
            <p:nvPr/>
          </p:nvSpPr>
          <p:spPr>
            <a:xfrm>
              <a:off x="4464917" y="2956801"/>
              <a:ext cx="1077994" cy="107799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93" name="Shape 193"/>
            <p:cNvSpPr txBox="1"/>
            <p:nvPr/>
          </p:nvSpPr>
          <p:spPr>
            <a:xfrm>
              <a:off x="4622787" y="3114671"/>
              <a:ext cx="762255" cy="762255"/>
            </a:xfrm>
            <a:prstGeom prst="rect">
              <a:avLst/>
            </a:prstGeom>
            <a:noFill/>
            <a:ln>
              <a:noFill/>
            </a:ln>
          </p:spPr>
          <p:txBody>
            <a:bodyPr anchorCtr="0" anchor="ctr" bIns="11425" lIns="11425" rIns="11425" tIns="11425">
              <a:noAutofit/>
            </a:bodyPr>
            <a:lstStyle/>
            <a:p>
              <a:pPr indent="0" lvl="0" marL="0" marR="0" rtl="0" algn="ctr">
                <a:lnSpc>
                  <a:spcPct val="90000"/>
                </a:lnSpc>
                <a:spcBef>
                  <a:spcPts val="0"/>
                </a:spcBef>
                <a:spcAft>
                  <a:spcPts val="0"/>
                </a:spcAft>
                <a:buSzPct val="25000"/>
                <a:buNone/>
              </a:pPr>
              <a:r>
                <a:rPr b="0" i="0" lang="en" sz="900" u="none" cap="none" strike="noStrike">
                  <a:solidFill>
                    <a:schemeClr val="lt1"/>
                  </a:solidFill>
                  <a:latin typeface="Century Gothic"/>
                  <a:ea typeface="Century Gothic"/>
                  <a:cs typeface="Century Gothic"/>
                  <a:sym typeface="Century Gothic"/>
                </a:rPr>
                <a:t>Real Time Transponder Data</a:t>
              </a:r>
            </a:p>
          </p:txBody>
        </p:sp>
        <p:sp>
          <p:nvSpPr>
            <p:cNvPr id="194" name="Shape 194"/>
            <p:cNvSpPr/>
            <p:nvPr/>
          </p:nvSpPr>
          <p:spPr>
            <a:xfrm>
              <a:off x="2544016" y="2956801"/>
              <a:ext cx="1077994" cy="107799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95" name="Shape 195"/>
            <p:cNvSpPr txBox="1"/>
            <p:nvPr/>
          </p:nvSpPr>
          <p:spPr>
            <a:xfrm>
              <a:off x="2701885" y="3114671"/>
              <a:ext cx="762255" cy="762255"/>
            </a:xfrm>
            <a:prstGeom prst="rect">
              <a:avLst/>
            </a:prstGeom>
            <a:noFill/>
            <a:ln>
              <a:noFill/>
            </a:ln>
          </p:spPr>
          <p:txBody>
            <a:bodyPr anchorCtr="0" anchor="ctr" bIns="11425" lIns="11425" rIns="11425" tIns="11425">
              <a:noAutofit/>
            </a:bodyPr>
            <a:lstStyle/>
            <a:p>
              <a:pPr indent="0" lvl="0" marL="0" marR="0" rtl="0" algn="ctr">
                <a:lnSpc>
                  <a:spcPct val="90000"/>
                </a:lnSpc>
                <a:spcBef>
                  <a:spcPts val="0"/>
                </a:spcBef>
                <a:spcAft>
                  <a:spcPts val="0"/>
                </a:spcAft>
                <a:buSzPct val="25000"/>
                <a:buNone/>
              </a:pPr>
              <a:r>
                <a:rPr b="0" i="0" lang="en" sz="900" u="none" cap="none" strike="noStrike">
                  <a:solidFill>
                    <a:schemeClr val="lt1"/>
                  </a:solidFill>
                  <a:latin typeface="Century Gothic"/>
                  <a:ea typeface="Century Gothic"/>
                  <a:cs typeface="Century Gothic"/>
                  <a:sym typeface="Century Gothic"/>
                </a:rPr>
                <a:t>NOTAM </a:t>
              </a:r>
              <a:r>
                <a:rPr lang="en" sz="900">
                  <a:solidFill>
                    <a:schemeClr val="lt1"/>
                  </a:solidFill>
                  <a:latin typeface="Century Gothic"/>
                  <a:ea typeface="Century Gothic"/>
                  <a:cs typeface="Century Gothic"/>
                  <a:sym typeface="Century Gothic"/>
                </a:rPr>
                <a:t>I</a:t>
              </a:r>
              <a:r>
                <a:rPr b="0" i="0" lang="en" sz="900" u="none" cap="none" strike="noStrike">
                  <a:solidFill>
                    <a:schemeClr val="lt1"/>
                  </a:solidFill>
                  <a:latin typeface="Century Gothic"/>
                  <a:ea typeface="Century Gothic"/>
                  <a:cs typeface="Century Gothic"/>
                  <a:sym typeface="Century Gothic"/>
                </a:rPr>
                <a:t>ntegration</a:t>
              </a:r>
            </a:p>
          </p:txBody>
        </p:sp>
        <p:sp>
          <p:nvSpPr>
            <p:cNvPr id="196" name="Shape 196"/>
            <p:cNvSpPr/>
            <p:nvPr/>
          </p:nvSpPr>
          <p:spPr>
            <a:xfrm>
              <a:off x="1950425" y="1129916"/>
              <a:ext cx="1077994" cy="107799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197" name="Shape 197"/>
            <p:cNvSpPr txBox="1"/>
            <p:nvPr/>
          </p:nvSpPr>
          <p:spPr>
            <a:xfrm>
              <a:off x="2108294" y="1287786"/>
              <a:ext cx="762255" cy="762255"/>
            </a:xfrm>
            <a:prstGeom prst="rect">
              <a:avLst/>
            </a:prstGeom>
            <a:noFill/>
            <a:ln>
              <a:noFill/>
            </a:ln>
          </p:spPr>
          <p:txBody>
            <a:bodyPr anchorCtr="0" anchor="ctr" bIns="11425" lIns="11425" rIns="11425" tIns="11425">
              <a:noAutofit/>
            </a:bodyPr>
            <a:lstStyle/>
            <a:p>
              <a:pPr indent="0" lvl="0" marL="0" marR="0" rtl="0" algn="ctr">
                <a:lnSpc>
                  <a:spcPct val="90000"/>
                </a:lnSpc>
                <a:spcBef>
                  <a:spcPts val="0"/>
                </a:spcBef>
                <a:spcAft>
                  <a:spcPts val="0"/>
                </a:spcAft>
                <a:buSzPct val="25000"/>
                <a:buNone/>
              </a:pPr>
              <a:r>
                <a:rPr b="0" i="0" lang="en" sz="900" u="none" cap="none" strike="noStrike">
                  <a:solidFill>
                    <a:schemeClr val="lt1"/>
                  </a:solidFill>
                  <a:latin typeface="Century Gothic"/>
                  <a:ea typeface="Century Gothic"/>
                  <a:cs typeface="Century Gothic"/>
                  <a:sym typeface="Century Gothic"/>
                </a:rPr>
                <a:t>...</a:t>
              </a:r>
            </a:p>
          </p:txBody>
        </p:sp>
      </p:grpSp>
      <p:sp>
        <p:nvSpPr>
          <p:cNvPr id="198" name="Shape 198"/>
          <p:cNvSpPr txBox="1"/>
          <p:nvPr/>
        </p:nvSpPr>
        <p:spPr>
          <a:xfrm>
            <a:off x="340467" y="1043291"/>
            <a:ext cx="6070060" cy="73827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Aim: Predict flight behavior</a:t>
            </a:r>
            <a:r>
              <a:rPr lang="en" sz="1800">
                <a:solidFill>
                  <a:srgbClr val="231F20"/>
                </a:solidFill>
                <a:latin typeface="Century Gothic"/>
                <a:ea typeface="Century Gothic"/>
                <a:cs typeface="Century Gothic"/>
                <a:sym typeface="Century Gothic"/>
              </a:rPr>
              <a:t> &amp; </a:t>
            </a:r>
            <a:r>
              <a:rPr b="0" i="0" lang="en" sz="1800" u="none" cap="none" strike="noStrike">
                <a:solidFill>
                  <a:srgbClr val="231F20"/>
                </a:solidFill>
                <a:latin typeface="Century Gothic"/>
                <a:ea typeface="Century Gothic"/>
                <a:cs typeface="Century Gothic"/>
                <a:sym typeface="Century Gothic"/>
              </a:rPr>
              <a:t>aircraft arrival times</a:t>
            </a:r>
          </a:p>
          <a:p>
            <a:pPr indent="0" lvl="0" marL="0" marR="0" rtl="0" algn="l">
              <a:lnSpc>
                <a:spcPct val="95000"/>
              </a:lnSpc>
              <a:spcBef>
                <a:spcPts val="40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Generated value: </a:t>
            </a:r>
            <a:r>
              <a:rPr lang="en" sz="1800">
                <a:solidFill>
                  <a:srgbClr val="231F20"/>
                </a:solidFill>
                <a:latin typeface="Century Gothic"/>
                <a:ea typeface="Century Gothic"/>
                <a:cs typeface="Century Gothic"/>
                <a:sym typeface="Century Gothic"/>
              </a:rPr>
              <a:t>V</a:t>
            </a:r>
            <a:r>
              <a:rPr b="0" i="0" lang="en" sz="1800" u="none" cap="none" strike="noStrike">
                <a:solidFill>
                  <a:srgbClr val="231F20"/>
                </a:solidFill>
                <a:latin typeface="Century Gothic"/>
                <a:ea typeface="Century Gothic"/>
                <a:cs typeface="Century Gothic"/>
                <a:sym typeface="Century Gothic"/>
              </a:rPr>
              <a:t>ersatile analytical model</a:t>
            </a:r>
          </a:p>
          <a:p>
            <a:pPr indent="0" lvl="0" marL="0" marR="0" rtl="0" algn="l">
              <a:lnSpc>
                <a:spcPct val="95000"/>
              </a:lnSpc>
              <a:spcBef>
                <a:spcPts val="400"/>
              </a:spcBef>
              <a:buNone/>
            </a:pPr>
            <a:r>
              <a:t/>
            </a:r>
            <a:endParaRPr b="0" i="0" sz="1800" u="none" cap="none" strike="noStrike">
              <a:solidFill>
                <a:srgbClr val="231F20"/>
              </a:solidFill>
              <a:latin typeface="Century Gothic"/>
              <a:ea typeface="Century Gothic"/>
              <a:cs typeface="Century Gothic"/>
              <a:sym typeface="Century Gothic"/>
            </a:endParaRPr>
          </a:p>
        </p:txBody>
      </p:sp>
      <p:sp>
        <p:nvSpPr>
          <p:cNvPr id="199" name="Shape 199"/>
          <p:cNvSpPr txBox="1"/>
          <p:nvPr/>
        </p:nvSpPr>
        <p:spPr>
          <a:xfrm>
            <a:off x="-25" y="125425"/>
            <a:ext cx="9144000" cy="795900"/>
          </a:xfrm>
          <a:prstGeom prst="rect">
            <a:avLst/>
          </a:prstGeom>
          <a:solidFill>
            <a:srgbClr val="EC881D">
              <a:alpha val="92690"/>
            </a:srgbClr>
          </a:solidFill>
          <a:ln>
            <a:noFill/>
          </a:ln>
        </p:spPr>
        <p:txBody>
          <a:bodyPr anchorCtr="0" anchor="ctr" bIns="45700" lIns="91425" rIns="91425" tIns="45700">
            <a:noAutofit/>
          </a:bodyPr>
          <a:lstStyle/>
          <a:p>
            <a:pPr indent="0" lvl="0" marL="0" marR="0" rtl="0" algn="ctr">
              <a:lnSpc>
                <a:spcPct val="95000"/>
              </a:lnSpc>
              <a:spcBef>
                <a:spcPts val="0"/>
              </a:spcBef>
              <a:buClr>
                <a:srgbClr val="EC881D"/>
              </a:buClr>
              <a:buSzPct val="25000"/>
              <a:buFont typeface="Century Gothic"/>
              <a:buNone/>
            </a:pPr>
            <a:r>
              <a:rPr b="1" lang="en" sz="2400">
                <a:solidFill>
                  <a:srgbClr val="FFFFFF"/>
                </a:solidFill>
                <a:latin typeface="Century Gothic"/>
                <a:ea typeface="Century Gothic"/>
                <a:cs typeface="Century Gothic"/>
                <a:sym typeface="Century Gothic"/>
              </a:rPr>
              <a:t>Building on Top of the Foundation</a:t>
            </a:r>
          </a:p>
        </p:txBody>
      </p:sp>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3" name="Shape 203"/>
        <p:cNvGrpSpPr/>
        <p:nvPr/>
      </p:nvGrpSpPr>
      <p:grpSpPr>
        <a:xfrm>
          <a:off x="0" y="0"/>
          <a:ext cx="0" cy="0"/>
          <a:chOff x="0" y="0"/>
          <a:chExt cx="0" cy="0"/>
        </a:xfrm>
      </p:grpSpPr>
      <p:grpSp>
        <p:nvGrpSpPr>
          <p:cNvPr id="204" name="Shape 204"/>
          <p:cNvGrpSpPr/>
          <p:nvPr/>
        </p:nvGrpSpPr>
        <p:grpSpPr>
          <a:xfrm>
            <a:off x="467345" y="2223549"/>
            <a:ext cx="8332520" cy="2403611"/>
            <a:chOff x="3663" y="429591"/>
            <a:chExt cx="8332520" cy="3204814"/>
          </a:xfrm>
        </p:grpSpPr>
        <p:sp>
          <p:nvSpPr>
            <p:cNvPr id="205" name="Shape 205"/>
            <p:cNvSpPr/>
            <p:nvPr/>
          </p:nvSpPr>
          <p:spPr>
            <a:xfrm>
              <a:off x="3663" y="429591"/>
              <a:ext cx="3204814" cy="320481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06" name="Shape 206"/>
            <p:cNvSpPr txBox="1"/>
            <p:nvPr/>
          </p:nvSpPr>
          <p:spPr>
            <a:xfrm>
              <a:off x="472997" y="898925"/>
              <a:ext cx="2266147" cy="2266147"/>
            </a:xfrm>
            <a:prstGeom prst="rect">
              <a:avLst/>
            </a:prstGeom>
            <a:noFill/>
            <a:ln>
              <a:noFill/>
            </a:ln>
          </p:spPr>
          <p:txBody>
            <a:bodyPr anchorCtr="0" anchor="ctr" bIns="34275" lIns="34275" rIns="34275" tIns="34275">
              <a:noAutofit/>
            </a:bodyPr>
            <a:lstStyle/>
            <a:p>
              <a:pPr indent="0" lvl="0" marL="0" marR="0" rtl="0" algn="ctr">
                <a:lnSpc>
                  <a:spcPct val="90000"/>
                </a:lnSpc>
                <a:spcBef>
                  <a:spcPts val="0"/>
                </a:spcBef>
                <a:spcAft>
                  <a:spcPts val="0"/>
                </a:spcAft>
                <a:buSzPct val="25000"/>
                <a:buNone/>
              </a:pPr>
              <a:r>
                <a:rPr b="0" i="0" lang="en" sz="2700" u="none" cap="none" strike="noStrike">
                  <a:solidFill>
                    <a:schemeClr val="lt1"/>
                  </a:solidFill>
                  <a:latin typeface="Century Gothic"/>
                  <a:ea typeface="Century Gothic"/>
                  <a:cs typeface="Century Gothic"/>
                  <a:sym typeface="Century Gothic"/>
                </a:rPr>
                <a:t>Integrated Analytical Data Set</a:t>
              </a:r>
            </a:p>
          </p:txBody>
        </p:sp>
        <p:sp>
          <p:nvSpPr>
            <p:cNvPr id="207" name="Shape 207"/>
            <p:cNvSpPr/>
            <p:nvPr/>
          </p:nvSpPr>
          <p:spPr>
            <a:xfrm>
              <a:off x="3689201" y="1435904"/>
              <a:ext cx="1019130" cy="1192191"/>
            </a:xfrm>
            <a:prstGeom prst="rightArrow">
              <a:avLst>
                <a:gd fmla="val 60000" name="adj1"/>
                <a:gd fmla="val 50000" name="adj2"/>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08" name="Shape 208"/>
            <p:cNvSpPr txBox="1"/>
            <p:nvPr/>
          </p:nvSpPr>
          <p:spPr>
            <a:xfrm>
              <a:off x="3689201" y="1674341"/>
              <a:ext cx="713392" cy="715315"/>
            </a:xfrm>
            <a:prstGeom prst="rect">
              <a:avLst/>
            </a:prstGeom>
            <a:noFill/>
            <a:ln>
              <a:noFill/>
            </a:ln>
          </p:spPr>
          <p:txBody>
            <a:bodyPr anchorCtr="0" anchor="ctr" bIns="0" lIns="0" rIns="0" tIns="0">
              <a:noAutofit/>
            </a:bodyPr>
            <a:lstStyle/>
            <a:p>
              <a:pPr indent="0" lvl="0" marL="0" marR="0" rtl="0" algn="ctr">
                <a:lnSpc>
                  <a:spcPct val="90000"/>
                </a:lnSpc>
                <a:spcBef>
                  <a:spcPts val="0"/>
                </a:spcBef>
                <a:spcAft>
                  <a:spcPts val="0"/>
                </a:spcAft>
                <a:buNone/>
              </a:pPr>
              <a:r>
                <a:t/>
              </a:r>
              <a:endParaRPr b="0" i="0" sz="2700" u="none" cap="none" strike="noStrike">
                <a:solidFill>
                  <a:schemeClr val="lt1"/>
                </a:solidFill>
                <a:latin typeface="Century Gothic"/>
                <a:ea typeface="Century Gothic"/>
                <a:cs typeface="Century Gothic"/>
                <a:sym typeface="Century Gothic"/>
              </a:endParaRPr>
            </a:p>
          </p:txBody>
        </p:sp>
        <p:sp>
          <p:nvSpPr>
            <p:cNvPr id="209" name="Shape 209"/>
            <p:cNvSpPr/>
            <p:nvPr/>
          </p:nvSpPr>
          <p:spPr>
            <a:xfrm>
              <a:off x="5131369" y="429591"/>
              <a:ext cx="3204814" cy="320481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10" name="Shape 210"/>
            <p:cNvSpPr txBox="1"/>
            <p:nvPr/>
          </p:nvSpPr>
          <p:spPr>
            <a:xfrm>
              <a:off x="5600703" y="1102125"/>
              <a:ext cx="2266200" cy="2266200"/>
            </a:xfrm>
            <a:prstGeom prst="rect">
              <a:avLst/>
            </a:prstGeom>
            <a:noFill/>
            <a:ln>
              <a:noFill/>
            </a:ln>
          </p:spPr>
          <p:txBody>
            <a:bodyPr anchorCtr="0" anchor="ctr" bIns="34275" lIns="34275" rIns="34275" tIns="34275">
              <a:noAutofit/>
            </a:bodyPr>
            <a:lstStyle/>
            <a:p>
              <a:pPr indent="0" lvl="0" marL="0" marR="0" rtl="0" algn="l">
                <a:lnSpc>
                  <a:spcPct val="90000"/>
                </a:lnSpc>
                <a:spcBef>
                  <a:spcPts val="0"/>
                </a:spcBef>
                <a:spcAft>
                  <a:spcPts val="0"/>
                </a:spcAft>
                <a:buSzPct val="25000"/>
                <a:buNone/>
              </a:pPr>
              <a:r>
                <a:rPr b="0" i="0" lang="en" sz="2400" u="none" cap="none" strike="noStrike">
                  <a:solidFill>
                    <a:schemeClr val="lt1"/>
                  </a:solidFill>
                  <a:latin typeface="Century Gothic"/>
                  <a:ea typeface="Century Gothic"/>
                  <a:cs typeface="Century Gothic"/>
                  <a:sym typeface="Century Gothic"/>
                </a:rPr>
                <a:t>Top Aircraft models</a:t>
              </a:r>
            </a:p>
            <a:p>
              <a:pPr indent="-209550" lvl="1" marL="228600" marR="0" rtl="0" algn="l">
                <a:lnSpc>
                  <a:spcPct val="90000"/>
                </a:lnSpc>
                <a:spcBef>
                  <a:spcPts val="945"/>
                </a:spcBef>
                <a:spcAft>
                  <a:spcPts val="0"/>
                </a:spcAft>
                <a:buClr>
                  <a:schemeClr val="lt1"/>
                </a:buClr>
                <a:buSzPct val="100000"/>
                <a:buFont typeface="Century Gothic"/>
                <a:buChar char="•"/>
              </a:pPr>
              <a:r>
                <a:rPr b="0" i="0" lang="en" sz="1800" u="none" cap="none" strike="noStrike">
                  <a:solidFill>
                    <a:schemeClr val="lt1"/>
                  </a:solidFill>
                  <a:latin typeface="Century Gothic"/>
                  <a:ea typeface="Century Gothic"/>
                  <a:cs typeface="Century Gothic"/>
                  <a:sym typeface="Century Gothic"/>
                </a:rPr>
                <a:t>Most profitable</a:t>
              </a:r>
            </a:p>
            <a:p>
              <a:pPr indent="-209550" lvl="1" marL="228600" marR="0" rtl="0" algn="l">
                <a:lnSpc>
                  <a:spcPct val="90000"/>
                </a:lnSpc>
                <a:spcBef>
                  <a:spcPts val="315"/>
                </a:spcBef>
                <a:spcAft>
                  <a:spcPts val="0"/>
                </a:spcAft>
                <a:buClr>
                  <a:schemeClr val="lt1"/>
                </a:buClr>
                <a:buSzPct val="100000"/>
                <a:buFont typeface="Century Gothic"/>
                <a:buChar char="•"/>
              </a:pPr>
              <a:r>
                <a:rPr b="0" i="0" lang="en" sz="1800" u="none" cap="none" strike="noStrike">
                  <a:solidFill>
                    <a:schemeClr val="lt1"/>
                  </a:solidFill>
                  <a:latin typeface="Century Gothic"/>
                  <a:ea typeface="Century Gothic"/>
                  <a:cs typeface="Century Gothic"/>
                  <a:sym typeface="Century Gothic"/>
                </a:rPr>
                <a:t>Predicted revenue</a:t>
              </a:r>
            </a:p>
            <a:p>
              <a:pPr indent="-228600" lvl="1" marL="228600" marR="0" rtl="0" algn="l">
                <a:lnSpc>
                  <a:spcPct val="90000"/>
                </a:lnSpc>
                <a:spcBef>
                  <a:spcPts val="315"/>
                </a:spcBef>
                <a:spcAft>
                  <a:spcPts val="0"/>
                </a:spcAft>
                <a:buClr>
                  <a:schemeClr val="dk1"/>
                </a:buClr>
                <a:buFont typeface="Century Gothic"/>
                <a:buNone/>
              </a:pPr>
              <a:r>
                <a:t/>
              </a:r>
              <a:endParaRPr b="0" i="0" sz="2100" u="none" cap="none" strike="noStrike">
                <a:solidFill>
                  <a:schemeClr val="lt1"/>
                </a:solidFill>
                <a:latin typeface="Century Gothic"/>
                <a:ea typeface="Century Gothic"/>
                <a:cs typeface="Century Gothic"/>
                <a:sym typeface="Century Gothic"/>
              </a:endParaRPr>
            </a:p>
          </p:txBody>
        </p:sp>
      </p:grpSp>
      <p:sp>
        <p:nvSpPr>
          <p:cNvPr id="211" name="Shape 211"/>
          <p:cNvSpPr txBox="1"/>
          <p:nvPr/>
        </p:nvSpPr>
        <p:spPr>
          <a:xfrm>
            <a:off x="539870" y="393538"/>
            <a:ext cx="7239000" cy="34624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buClr>
                <a:srgbClr val="EC881D"/>
              </a:buClr>
              <a:buSzPct val="25000"/>
              <a:buFont typeface="Century Gothic"/>
              <a:buNone/>
            </a:pPr>
            <a:r>
              <a:rPr b="0" i="0" lang="en" sz="2400" u="none" cap="none" strike="noStrike">
                <a:solidFill>
                  <a:srgbClr val="EC881D"/>
                </a:solidFill>
                <a:latin typeface="Century Gothic"/>
                <a:ea typeface="Century Gothic"/>
                <a:cs typeface="Century Gothic"/>
                <a:sym typeface="Century Gothic"/>
              </a:rPr>
              <a:t>UC 1: Identify top aircraft models</a:t>
            </a:r>
          </a:p>
        </p:txBody>
      </p:sp>
      <p:sp>
        <p:nvSpPr>
          <p:cNvPr id="212" name="Shape 212"/>
          <p:cNvSpPr txBox="1"/>
          <p:nvPr/>
        </p:nvSpPr>
        <p:spPr>
          <a:xfrm>
            <a:off x="340467" y="1043291"/>
            <a:ext cx="6070060" cy="73827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Aim: Identify top models to certify</a:t>
            </a:r>
          </a:p>
          <a:p>
            <a:pPr indent="0" lvl="0" marL="0" marR="0" rtl="0" algn="l">
              <a:lnSpc>
                <a:spcPct val="95000"/>
              </a:lnSpc>
              <a:spcBef>
                <a:spcPts val="40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Generated value: targeted list of models</a:t>
            </a:r>
          </a:p>
          <a:p>
            <a:pPr indent="0" lvl="0" marL="0" marR="0" rtl="0" algn="l">
              <a:lnSpc>
                <a:spcPct val="95000"/>
              </a:lnSpc>
              <a:spcBef>
                <a:spcPts val="400"/>
              </a:spcBef>
              <a:buSzPct val="25000"/>
              <a:buNone/>
            </a:pPr>
            <a:r>
              <a:rPr lang="en" sz="1800">
                <a:solidFill>
                  <a:srgbClr val="231F20"/>
                </a:solidFill>
                <a:latin typeface="Century Gothic"/>
                <a:ea typeface="Century Gothic"/>
                <a:cs typeface="Century Gothic"/>
                <a:sym typeface="Century Gothic"/>
              </a:rPr>
              <a:t>Effort: 1 week engagement</a:t>
            </a:r>
          </a:p>
        </p:txBody>
      </p:sp>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6" name="Shape 216"/>
        <p:cNvGrpSpPr/>
        <p:nvPr/>
      </p:nvGrpSpPr>
      <p:grpSpPr>
        <a:xfrm>
          <a:off x="0" y="0"/>
          <a:ext cx="0" cy="0"/>
          <a:chOff x="0" y="0"/>
          <a:chExt cx="0" cy="0"/>
        </a:xfrm>
      </p:grpSpPr>
      <p:grpSp>
        <p:nvGrpSpPr>
          <p:cNvPr id="217" name="Shape 217"/>
          <p:cNvGrpSpPr/>
          <p:nvPr/>
        </p:nvGrpSpPr>
        <p:grpSpPr>
          <a:xfrm>
            <a:off x="467345" y="2223549"/>
            <a:ext cx="8332520" cy="2403611"/>
            <a:chOff x="3663" y="429591"/>
            <a:chExt cx="8332520" cy="3204814"/>
          </a:xfrm>
        </p:grpSpPr>
        <p:sp>
          <p:nvSpPr>
            <p:cNvPr id="218" name="Shape 218"/>
            <p:cNvSpPr/>
            <p:nvPr/>
          </p:nvSpPr>
          <p:spPr>
            <a:xfrm>
              <a:off x="3663" y="429591"/>
              <a:ext cx="3204814" cy="320481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19" name="Shape 219"/>
            <p:cNvSpPr txBox="1"/>
            <p:nvPr/>
          </p:nvSpPr>
          <p:spPr>
            <a:xfrm>
              <a:off x="472997" y="898925"/>
              <a:ext cx="2266147" cy="2266147"/>
            </a:xfrm>
            <a:prstGeom prst="rect">
              <a:avLst/>
            </a:prstGeom>
            <a:noFill/>
            <a:ln>
              <a:noFill/>
            </a:ln>
          </p:spPr>
          <p:txBody>
            <a:bodyPr anchorCtr="0" anchor="ctr" bIns="34275" lIns="34275" rIns="34275" tIns="34275">
              <a:noAutofit/>
            </a:bodyPr>
            <a:lstStyle/>
            <a:p>
              <a:pPr indent="0" lvl="0" marL="0" marR="0" rtl="0" algn="ctr">
                <a:lnSpc>
                  <a:spcPct val="90000"/>
                </a:lnSpc>
                <a:spcBef>
                  <a:spcPts val="0"/>
                </a:spcBef>
                <a:spcAft>
                  <a:spcPts val="0"/>
                </a:spcAft>
                <a:buSzPct val="25000"/>
                <a:buNone/>
              </a:pPr>
              <a:r>
                <a:rPr b="0" i="0" lang="en" sz="2700" u="none" cap="none" strike="noStrike">
                  <a:solidFill>
                    <a:schemeClr val="lt1"/>
                  </a:solidFill>
                  <a:latin typeface="Century Gothic"/>
                  <a:ea typeface="Century Gothic"/>
                  <a:cs typeface="Century Gothic"/>
                  <a:sym typeface="Century Gothic"/>
                </a:rPr>
                <a:t>Arrival Time Model</a:t>
              </a:r>
            </a:p>
          </p:txBody>
        </p:sp>
        <p:sp>
          <p:nvSpPr>
            <p:cNvPr id="220" name="Shape 220"/>
            <p:cNvSpPr/>
            <p:nvPr/>
          </p:nvSpPr>
          <p:spPr>
            <a:xfrm>
              <a:off x="3689201" y="1435904"/>
              <a:ext cx="1019130" cy="1192191"/>
            </a:xfrm>
            <a:prstGeom prst="rightArrow">
              <a:avLst>
                <a:gd fmla="val 60000" name="adj1"/>
                <a:gd fmla="val 50000" name="adj2"/>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21" name="Shape 221"/>
            <p:cNvSpPr txBox="1"/>
            <p:nvPr/>
          </p:nvSpPr>
          <p:spPr>
            <a:xfrm>
              <a:off x="3689201" y="1674341"/>
              <a:ext cx="713392" cy="715315"/>
            </a:xfrm>
            <a:prstGeom prst="rect">
              <a:avLst/>
            </a:prstGeom>
            <a:noFill/>
            <a:ln>
              <a:noFill/>
            </a:ln>
          </p:spPr>
          <p:txBody>
            <a:bodyPr anchorCtr="0" anchor="ctr" bIns="0" lIns="0" rIns="0" tIns="0">
              <a:noAutofit/>
            </a:bodyPr>
            <a:lstStyle/>
            <a:p>
              <a:pPr indent="0" lvl="0" marL="0" marR="0" rtl="0" algn="ctr">
                <a:lnSpc>
                  <a:spcPct val="90000"/>
                </a:lnSpc>
                <a:spcBef>
                  <a:spcPts val="0"/>
                </a:spcBef>
                <a:spcAft>
                  <a:spcPts val="0"/>
                </a:spcAft>
                <a:buNone/>
              </a:pPr>
              <a:r>
                <a:t/>
              </a:r>
              <a:endParaRPr b="0" i="0" sz="4000" u="none" cap="none" strike="noStrike">
                <a:solidFill>
                  <a:schemeClr val="lt1"/>
                </a:solidFill>
                <a:latin typeface="Century Gothic"/>
                <a:ea typeface="Century Gothic"/>
                <a:cs typeface="Century Gothic"/>
                <a:sym typeface="Century Gothic"/>
              </a:endParaRPr>
            </a:p>
          </p:txBody>
        </p:sp>
        <p:sp>
          <p:nvSpPr>
            <p:cNvPr id="222" name="Shape 222"/>
            <p:cNvSpPr/>
            <p:nvPr/>
          </p:nvSpPr>
          <p:spPr>
            <a:xfrm>
              <a:off x="5131369" y="429591"/>
              <a:ext cx="3204814" cy="320481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23" name="Shape 223"/>
            <p:cNvSpPr txBox="1"/>
            <p:nvPr/>
          </p:nvSpPr>
          <p:spPr>
            <a:xfrm>
              <a:off x="5600703" y="898925"/>
              <a:ext cx="2266147" cy="2266147"/>
            </a:xfrm>
            <a:prstGeom prst="rect">
              <a:avLst/>
            </a:prstGeom>
            <a:noFill/>
            <a:ln>
              <a:noFill/>
            </a:ln>
          </p:spPr>
          <p:txBody>
            <a:bodyPr anchorCtr="0" anchor="ctr" bIns="34275" lIns="34275" rIns="34275" tIns="34275">
              <a:noAutofit/>
            </a:bodyPr>
            <a:lstStyle/>
            <a:p>
              <a:pPr indent="0" lvl="0" marL="0" marR="0" rtl="0" algn="l">
                <a:lnSpc>
                  <a:spcPct val="90000"/>
                </a:lnSpc>
                <a:spcBef>
                  <a:spcPts val="0"/>
                </a:spcBef>
                <a:spcAft>
                  <a:spcPts val="0"/>
                </a:spcAft>
                <a:buSzPct val="25000"/>
                <a:buNone/>
              </a:pPr>
              <a:r>
                <a:rPr b="0" i="0" lang="en" sz="2700" u="none" cap="none" strike="noStrike">
                  <a:solidFill>
                    <a:schemeClr val="lt1"/>
                  </a:solidFill>
                  <a:latin typeface="Century Gothic"/>
                  <a:ea typeface="Century Gothic"/>
                  <a:cs typeface="Century Gothic"/>
                  <a:sym typeface="Century Gothic"/>
                </a:rPr>
                <a:t>Enabling </a:t>
              </a:r>
              <a:br>
                <a:rPr b="0" i="0" lang="en" sz="2700" u="none" cap="none" strike="noStrike">
                  <a:solidFill>
                    <a:schemeClr val="lt1"/>
                  </a:solidFill>
                  <a:latin typeface="Century Gothic"/>
                  <a:ea typeface="Century Gothic"/>
                  <a:cs typeface="Century Gothic"/>
                  <a:sym typeface="Century Gothic"/>
                </a:rPr>
              </a:br>
              <a:r>
                <a:rPr b="0" i="0" lang="en" sz="2700" u="none" cap="none" strike="noStrike">
                  <a:solidFill>
                    <a:schemeClr val="lt1"/>
                  </a:solidFill>
                  <a:latin typeface="Century Gothic"/>
                  <a:ea typeface="Century Gothic"/>
                  <a:cs typeface="Century Gothic"/>
                  <a:sym typeface="Century Gothic"/>
                </a:rPr>
                <a:t>FOBs</a:t>
              </a:r>
            </a:p>
            <a:p>
              <a:pPr indent="-209550" lvl="1" marL="228600" marR="0" rtl="0" algn="l">
                <a:lnSpc>
                  <a:spcPct val="90000"/>
                </a:lnSpc>
                <a:spcBef>
                  <a:spcPts val="945"/>
                </a:spcBef>
                <a:spcAft>
                  <a:spcPts val="0"/>
                </a:spcAft>
                <a:buClr>
                  <a:schemeClr val="lt1"/>
                </a:buClr>
                <a:buSzPct val="100000"/>
                <a:buFont typeface="Century Gothic"/>
                <a:buChar char="•"/>
              </a:pPr>
              <a:r>
                <a:rPr b="0" i="0" lang="en" sz="1800" u="none" cap="none" strike="noStrike">
                  <a:solidFill>
                    <a:schemeClr val="lt1"/>
                  </a:solidFill>
                  <a:latin typeface="Century Gothic"/>
                  <a:ea typeface="Century Gothic"/>
                  <a:cs typeface="Century Gothic"/>
                  <a:sym typeface="Century Gothic"/>
                </a:rPr>
                <a:t>Schedule shifts</a:t>
              </a:r>
            </a:p>
            <a:p>
              <a:pPr indent="-209550" lvl="1" marL="228600" marR="0" rtl="0" algn="l">
                <a:lnSpc>
                  <a:spcPct val="90000"/>
                </a:lnSpc>
                <a:spcBef>
                  <a:spcPts val="315"/>
                </a:spcBef>
                <a:spcAft>
                  <a:spcPts val="0"/>
                </a:spcAft>
                <a:buClr>
                  <a:schemeClr val="lt1"/>
                </a:buClr>
                <a:buSzPct val="100000"/>
                <a:buFont typeface="Century Gothic"/>
                <a:buChar char="•"/>
              </a:pPr>
              <a:r>
                <a:rPr b="0" i="0" lang="en" sz="1800" u="none" cap="none" strike="noStrike">
                  <a:solidFill>
                    <a:schemeClr val="lt1"/>
                  </a:solidFill>
                  <a:latin typeface="Century Gothic"/>
                  <a:ea typeface="Century Gothic"/>
                  <a:cs typeface="Century Gothic"/>
                  <a:sym typeface="Century Gothic"/>
                </a:rPr>
                <a:t>Cut costs</a:t>
              </a:r>
            </a:p>
            <a:p>
              <a:pPr indent="-209550" lvl="1" marL="228600" marR="0" rtl="0" algn="l">
                <a:lnSpc>
                  <a:spcPct val="90000"/>
                </a:lnSpc>
                <a:spcBef>
                  <a:spcPts val="315"/>
                </a:spcBef>
                <a:spcAft>
                  <a:spcPts val="0"/>
                </a:spcAft>
                <a:buClr>
                  <a:schemeClr val="lt1"/>
                </a:buClr>
                <a:buSzPct val="100000"/>
                <a:buFont typeface="Century Gothic"/>
                <a:buChar char="•"/>
              </a:pPr>
              <a:r>
                <a:rPr b="0" i="0" lang="en" sz="1800" u="none" cap="none" strike="noStrike">
                  <a:solidFill>
                    <a:schemeClr val="lt1"/>
                  </a:solidFill>
                  <a:latin typeface="Century Gothic"/>
                  <a:ea typeface="Century Gothic"/>
                  <a:cs typeface="Century Gothic"/>
                  <a:sym typeface="Century Gothic"/>
                </a:rPr>
                <a:t>Optimize revenue</a:t>
              </a:r>
            </a:p>
          </p:txBody>
        </p:sp>
      </p:grpSp>
      <p:sp>
        <p:nvSpPr>
          <p:cNvPr id="224" name="Shape 224"/>
          <p:cNvSpPr txBox="1"/>
          <p:nvPr/>
        </p:nvSpPr>
        <p:spPr>
          <a:xfrm>
            <a:off x="539870" y="393538"/>
            <a:ext cx="7239000" cy="34624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buClr>
                <a:srgbClr val="EC881D"/>
              </a:buClr>
              <a:buSzPct val="25000"/>
              <a:buFont typeface="Century Gothic"/>
              <a:buNone/>
            </a:pPr>
            <a:r>
              <a:rPr b="0" i="0" lang="en" sz="2400" u="none" cap="none" strike="noStrike">
                <a:solidFill>
                  <a:srgbClr val="EC881D"/>
                </a:solidFill>
                <a:latin typeface="Century Gothic"/>
                <a:ea typeface="Century Gothic"/>
                <a:cs typeface="Century Gothic"/>
                <a:sym typeface="Century Gothic"/>
              </a:rPr>
              <a:t>UC 2: Data Product for FOBs</a:t>
            </a:r>
          </a:p>
        </p:txBody>
      </p:sp>
      <p:sp>
        <p:nvSpPr>
          <p:cNvPr id="225" name="Shape 225"/>
          <p:cNvSpPr txBox="1"/>
          <p:nvPr/>
        </p:nvSpPr>
        <p:spPr>
          <a:xfrm>
            <a:off x="340467" y="1043291"/>
            <a:ext cx="6070060" cy="73827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Aim: Deliver high-impact predictive product for FOBs</a:t>
            </a:r>
          </a:p>
          <a:p>
            <a:pPr indent="0" lvl="0" marL="0" marR="0" rtl="0" algn="l">
              <a:lnSpc>
                <a:spcPct val="95000"/>
              </a:lnSpc>
              <a:spcBef>
                <a:spcPts val="40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Generated value: Product directly sellable to FOBs</a:t>
            </a:r>
          </a:p>
          <a:p>
            <a:pPr indent="0" lvl="0" marL="0" marR="0" rtl="0" algn="l">
              <a:lnSpc>
                <a:spcPct val="95000"/>
              </a:lnSpc>
              <a:spcBef>
                <a:spcPts val="400"/>
              </a:spcBef>
              <a:buSzPct val="25000"/>
              <a:buNone/>
            </a:pPr>
            <a:r>
              <a:rPr lang="en" sz="1800">
                <a:solidFill>
                  <a:srgbClr val="231F20"/>
                </a:solidFill>
                <a:latin typeface="Century Gothic"/>
                <a:ea typeface="Century Gothic"/>
                <a:cs typeface="Century Gothic"/>
                <a:sym typeface="Century Gothic"/>
              </a:rPr>
              <a:t>Effort: eight weeks, subscription + operations</a:t>
            </a:r>
          </a:p>
        </p:txBody>
      </p:sp>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9" name="Shape 229"/>
        <p:cNvGrpSpPr/>
        <p:nvPr/>
      </p:nvGrpSpPr>
      <p:grpSpPr>
        <a:xfrm>
          <a:off x="0" y="0"/>
          <a:ext cx="0" cy="0"/>
          <a:chOff x="0" y="0"/>
          <a:chExt cx="0" cy="0"/>
        </a:xfrm>
      </p:grpSpPr>
      <p:pic>
        <p:nvPicPr>
          <p:cNvPr descr="supply.png" id="230" name="Shape 230"/>
          <p:cNvPicPr preferRelativeResize="0"/>
          <p:nvPr/>
        </p:nvPicPr>
        <p:blipFill>
          <a:blip r:embed="rId3">
            <a:alphaModFix amt="30000"/>
          </a:blip>
          <a:stretch>
            <a:fillRect/>
          </a:stretch>
        </p:blipFill>
        <p:spPr>
          <a:xfrm>
            <a:off x="0" y="0"/>
            <a:ext cx="9144000" cy="5143500"/>
          </a:xfrm>
          <a:prstGeom prst="rect">
            <a:avLst/>
          </a:prstGeom>
          <a:noFill/>
          <a:ln>
            <a:noFill/>
          </a:ln>
        </p:spPr>
      </p:pic>
      <p:grpSp>
        <p:nvGrpSpPr>
          <p:cNvPr id="231" name="Shape 231"/>
          <p:cNvGrpSpPr/>
          <p:nvPr/>
        </p:nvGrpSpPr>
        <p:grpSpPr>
          <a:xfrm>
            <a:off x="514612" y="1902799"/>
            <a:ext cx="3909174" cy="2885421"/>
            <a:chOff x="50930" y="1926"/>
            <a:chExt cx="3909174" cy="3847229"/>
          </a:xfrm>
        </p:grpSpPr>
        <p:sp>
          <p:nvSpPr>
            <p:cNvPr id="232" name="Shape 232"/>
            <p:cNvSpPr/>
            <p:nvPr/>
          </p:nvSpPr>
          <p:spPr>
            <a:xfrm>
              <a:off x="331901" y="501920"/>
              <a:ext cx="3347234" cy="3347234"/>
            </a:xfrm>
            <a:prstGeom prst="blockArc">
              <a:avLst>
                <a:gd fmla="val 9000000" name="adj1"/>
                <a:gd fmla="val 16200000" name="adj2"/>
                <a:gd fmla="val 4636" name="adj3"/>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33" name="Shape 233"/>
            <p:cNvSpPr/>
            <p:nvPr/>
          </p:nvSpPr>
          <p:spPr>
            <a:xfrm>
              <a:off x="331901" y="501920"/>
              <a:ext cx="3347234" cy="3347234"/>
            </a:xfrm>
            <a:prstGeom prst="blockArc">
              <a:avLst>
                <a:gd fmla="val 1800000" name="adj1"/>
                <a:gd fmla="val 9000000" name="adj2"/>
                <a:gd fmla="val 4636" name="adj3"/>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34" name="Shape 234"/>
            <p:cNvSpPr/>
            <p:nvPr/>
          </p:nvSpPr>
          <p:spPr>
            <a:xfrm>
              <a:off x="331901" y="501920"/>
              <a:ext cx="3347234" cy="3347234"/>
            </a:xfrm>
            <a:prstGeom prst="blockArc">
              <a:avLst>
                <a:gd fmla="val 16200000" name="adj1"/>
                <a:gd fmla="val 1800000" name="adj2"/>
                <a:gd fmla="val 4636" name="adj3"/>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35" name="Shape 235"/>
            <p:cNvSpPr/>
            <p:nvPr/>
          </p:nvSpPr>
          <p:spPr>
            <a:xfrm>
              <a:off x="1235821" y="1405841"/>
              <a:ext cx="1539391" cy="1539391"/>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36" name="Shape 236"/>
            <p:cNvSpPr txBox="1"/>
            <p:nvPr/>
          </p:nvSpPr>
          <p:spPr>
            <a:xfrm>
              <a:off x="1461261" y="1631280"/>
              <a:ext cx="1088514" cy="1088514"/>
            </a:xfrm>
            <a:prstGeom prst="rect">
              <a:avLst/>
            </a:prstGeom>
            <a:noFill/>
            <a:ln>
              <a:noFill/>
            </a:ln>
          </p:spPr>
          <p:txBody>
            <a:bodyPr anchorCtr="0" anchor="ctr" bIns="20300" lIns="20300" rIns="20300" tIns="20300">
              <a:noAutofit/>
            </a:bodyPr>
            <a:lstStyle/>
            <a:p>
              <a:pPr indent="0" lvl="0" marL="0" marR="0" rtl="0" algn="ctr">
                <a:lnSpc>
                  <a:spcPct val="90000"/>
                </a:lnSpc>
                <a:spcBef>
                  <a:spcPts val="0"/>
                </a:spcBef>
                <a:spcAft>
                  <a:spcPts val="0"/>
                </a:spcAft>
                <a:buSzPct val="25000"/>
                <a:buNone/>
              </a:pPr>
              <a:r>
                <a:rPr b="0" i="0" lang="en" sz="1600" u="none" cap="none" strike="noStrike">
                  <a:solidFill>
                    <a:schemeClr val="lt1"/>
                  </a:solidFill>
                  <a:latin typeface="Century Gothic"/>
                  <a:ea typeface="Century Gothic"/>
                  <a:cs typeface="Century Gothic"/>
                  <a:sym typeface="Century Gothic"/>
                </a:rPr>
                <a:t>Integrated Analytical Data Set</a:t>
              </a:r>
            </a:p>
          </p:txBody>
        </p:sp>
        <p:sp>
          <p:nvSpPr>
            <p:cNvPr id="237" name="Shape 237"/>
            <p:cNvSpPr/>
            <p:nvPr/>
          </p:nvSpPr>
          <p:spPr>
            <a:xfrm>
              <a:off x="1466730" y="1926"/>
              <a:ext cx="1077573" cy="1077573"/>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38" name="Shape 238"/>
            <p:cNvSpPr txBox="1"/>
            <p:nvPr/>
          </p:nvSpPr>
          <p:spPr>
            <a:xfrm>
              <a:off x="1624537" y="159732"/>
              <a:ext cx="761959" cy="761959"/>
            </a:xfrm>
            <a:prstGeom prst="rect">
              <a:avLst/>
            </a:prstGeom>
            <a:noFill/>
            <a:ln>
              <a:noFill/>
            </a:ln>
          </p:spPr>
          <p:txBody>
            <a:bodyPr anchorCtr="0" anchor="ctr" bIns="13950" lIns="13950" rIns="13950" tIns="13950">
              <a:noAutofit/>
            </a:bodyPr>
            <a:lstStyle/>
            <a:p>
              <a:pPr indent="0" lvl="0" marL="0" marR="0" rtl="0" algn="ctr">
                <a:lnSpc>
                  <a:spcPct val="90000"/>
                </a:lnSpc>
                <a:spcBef>
                  <a:spcPts val="0"/>
                </a:spcBef>
                <a:spcAft>
                  <a:spcPts val="0"/>
                </a:spcAft>
                <a:buSzPct val="25000"/>
                <a:buNone/>
              </a:pPr>
              <a:r>
                <a:rPr b="0" i="0" lang="en" sz="1100" u="none" cap="none" strike="noStrike">
                  <a:solidFill>
                    <a:schemeClr val="lt1"/>
                  </a:solidFill>
                  <a:latin typeface="Century Gothic"/>
                  <a:ea typeface="Century Gothic"/>
                  <a:cs typeface="Century Gothic"/>
                  <a:sym typeface="Century Gothic"/>
                </a:rPr>
                <a:t>A</a:t>
              </a:r>
              <a:r>
                <a:rPr lang="en" sz="1100">
                  <a:solidFill>
                    <a:schemeClr val="lt1"/>
                  </a:solidFill>
                  <a:latin typeface="Century Gothic"/>
                  <a:ea typeface="Century Gothic"/>
                  <a:cs typeface="Century Gothic"/>
                  <a:sym typeface="Century Gothic"/>
                </a:rPr>
                <a:t>D</a:t>
              </a:r>
              <a:r>
                <a:rPr b="0" i="0" lang="en" sz="1100" u="none" cap="none" strike="noStrike">
                  <a:solidFill>
                    <a:schemeClr val="lt1"/>
                  </a:solidFill>
                  <a:latin typeface="Century Gothic"/>
                  <a:ea typeface="Century Gothic"/>
                  <a:cs typeface="Century Gothic"/>
                  <a:sym typeface="Century Gothic"/>
                </a:rPr>
                <a:t>S-B Data (Sheldon)</a:t>
              </a:r>
            </a:p>
          </p:txBody>
        </p:sp>
        <p:sp>
          <p:nvSpPr>
            <p:cNvPr id="239" name="Shape 239"/>
            <p:cNvSpPr/>
            <p:nvPr/>
          </p:nvSpPr>
          <p:spPr>
            <a:xfrm>
              <a:off x="2882531" y="2454163"/>
              <a:ext cx="1077573" cy="1077573"/>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40" name="Shape 240"/>
            <p:cNvSpPr txBox="1"/>
            <p:nvPr/>
          </p:nvSpPr>
          <p:spPr>
            <a:xfrm>
              <a:off x="3040338" y="2611969"/>
              <a:ext cx="761959" cy="761959"/>
            </a:xfrm>
            <a:prstGeom prst="rect">
              <a:avLst/>
            </a:prstGeom>
            <a:noFill/>
            <a:ln>
              <a:noFill/>
            </a:ln>
          </p:spPr>
          <p:txBody>
            <a:bodyPr anchorCtr="0" anchor="ctr" bIns="13950" lIns="13950" rIns="13950" tIns="13950">
              <a:noAutofit/>
            </a:bodyPr>
            <a:lstStyle/>
            <a:p>
              <a:pPr indent="0" lvl="0" marL="0" marR="0" rtl="0" algn="ctr">
                <a:lnSpc>
                  <a:spcPct val="90000"/>
                </a:lnSpc>
                <a:spcBef>
                  <a:spcPts val="0"/>
                </a:spcBef>
                <a:spcAft>
                  <a:spcPts val="0"/>
                </a:spcAft>
                <a:buSzPct val="25000"/>
                <a:buNone/>
              </a:pPr>
              <a:r>
                <a:rPr b="0" i="0" lang="en" sz="1100" u="none" cap="none" strike="noStrike">
                  <a:solidFill>
                    <a:schemeClr val="lt1"/>
                  </a:solidFill>
                  <a:latin typeface="Century Gothic"/>
                  <a:ea typeface="Century Gothic"/>
                  <a:cs typeface="Century Gothic"/>
                  <a:sym typeface="Century Gothic"/>
                </a:rPr>
                <a:t>FAA Flight Registry Database</a:t>
              </a:r>
            </a:p>
          </p:txBody>
        </p:sp>
        <p:sp>
          <p:nvSpPr>
            <p:cNvPr id="241" name="Shape 241"/>
            <p:cNvSpPr/>
            <p:nvPr/>
          </p:nvSpPr>
          <p:spPr>
            <a:xfrm>
              <a:off x="50930" y="2454163"/>
              <a:ext cx="1077573" cy="1077573"/>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42" name="Shape 242"/>
            <p:cNvSpPr txBox="1"/>
            <p:nvPr/>
          </p:nvSpPr>
          <p:spPr>
            <a:xfrm>
              <a:off x="208737" y="2611969"/>
              <a:ext cx="761959" cy="761959"/>
            </a:xfrm>
            <a:prstGeom prst="rect">
              <a:avLst/>
            </a:prstGeom>
            <a:noFill/>
            <a:ln>
              <a:noFill/>
            </a:ln>
          </p:spPr>
          <p:txBody>
            <a:bodyPr anchorCtr="0" anchor="ctr" bIns="13950" lIns="13950" rIns="13950" tIns="13950">
              <a:noAutofit/>
            </a:bodyPr>
            <a:lstStyle/>
            <a:p>
              <a:pPr indent="0" lvl="0" marL="0" marR="0" rtl="0" algn="ctr">
                <a:lnSpc>
                  <a:spcPct val="90000"/>
                </a:lnSpc>
                <a:spcBef>
                  <a:spcPts val="0"/>
                </a:spcBef>
                <a:spcAft>
                  <a:spcPts val="0"/>
                </a:spcAft>
                <a:buSzPct val="25000"/>
                <a:buNone/>
              </a:pPr>
              <a:r>
                <a:rPr b="0" i="0" lang="en" sz="1100" u="none" cap="none" strike="noStrike">
                  <a:solidFill>
                    <a:schemeClr val="lt1"/>
                  </a:solidFill>
                  <a:latin typeface="Century Gothic"/>
                  <a:ea typeface="Century Gothic"/>
                  <a:cs typeface="Century Gothic"/>
                  <a:sym typeface="Century Gothic"/>
                </a:rPr>
                <a:t>DoT Flight Delay Data</a:t>
              </a:r>
            </a:p>
          </p:txBody>
        </p:sp>
      </p:grpSp>
      <p:sp>
        <p:nvSpPr>
          <p:cNvPr id="243" name="Shape 243"/>
          <p:cNvSpPr txBox="1"/>
          <p:nvPr/>
        </p:nvSpPr>
        <p:spPr>
          <a:xfrm>
            <a:off x="340467" y="1043291"/>
            <a:ext cx="6070060" cy="73827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Aim: Generate insights to decide on business case</a:t>
            </a:r>
          </a:p>
          <a:p>
            <a:pPr indent="0" lvl="0" marL="0" marR="0" rtl="0" algn="l">
              <a:lnSpc>
                <a:spcPct val="95000"/>
              </a:lnSpc>
              <a:spcBef>
                <a:spcPts val="40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Generated value: </a:t>
            </a:r>
            <a:r>
              <a:rPr lang="en" sz="1800">
                <a:solidFill>
                  <a:srgbClr val="231F20"/>
                </a:solidFill>
                <a:latin typeface="Century Gothic"/>
                <a:ea typeface="Century Gothic"/>
                <a:cs typeface="Century Gothic"/>
                <a:sym typeface="Century Gothic"/>
              </a:rPr>
              <a:t>I</a:t>
            </a:r>
            <a:r>
              <a:rPr b="0" i="0" lang="en" sz="1800" u="none" cap="none" strike="noStrike">
                <a:solidFill>
                  <a:srgbClr val="231F20"/>
                </a:solidFill>
                <a:latin typeface="Century Gothic"/>
                <a:ea typeface="Century Gothic"/>
                <a:cs typeface="Century Gothic"/>
                <a:sym typeface="Century Gothic"/>
              </a:rPr>
              <a:t>ntegrated data set</a:t>
            </a:r>
          </a:p>
        </p:txBody>
      </p:sp>
      <p:grpSp>
        <p:nvGrpSpPr>
          <p:cNvPr id="244" name="Shape 244"/>
          <p:cNvGrpSpPr/>
          <p:nvPr/>
        </p:nvGrpSpPr>
        <p:grpSpPr>
          <a:xfrm>
            <a:off x="4474719" y="2346039"/>
            <a:ext cx="4387178" cy="2056490"/>
            <a:chOff x="0" y="661006"/>
            <a:chExt cx="4387178" cy="2741986"/>
          </a:xfrm>
        </p:grpSpPr>
        <p:sp>
          <p:nvSpPr>
            <p:cNvPr id="245" name="Shape 245"/>
            <p:cNvSpPr/>
            <p:nvPr/>
          </p:nvSpPr>
          <p:spPr>
            <a:xfrm>
              <a:off x="0" y="661006"/>
              <a:ext cx="4387178" cy="2741985"/>
            </a:xfrm>
            <a:custGeom>
              <a:pathLst>
                <a:path extrusionOk="0" h="120000" w="120000">
                  <a:moveTo>
                    <a:pt x="0" y="119999"/>
                  </a:moveTo>
                  <a:quadBezTo>
                    <a:pt x="20000" y="40000"/>
                    <a:pt x="105937" y="14999"/>
                  </a:quadBezTo>
                  <a:lnTo>
                    <a:pt x="105145" y="0"/>
                  </a:lnTo>
                  <a:lnTo>
                    <a:pt x="120000" y="24000"/>
                  </a:lnTo>
                  <a:lnTo>
                    <a:pt x="108314" y="59999"/>
                  </a:lnTo>
                  <a:lnTo>
                    <a:pt x="107521" y="45000"/>
                  </a:lnTo>
                  <a:quadBezTo>
                    <a:pt x="30000" y="55000"/>
                    <a:pt x="0" y="119999"/>
                  </a:quadBezTo>
                  <a:close/>
                </a:path>
              </a:pathLst>
            </a:custGeom>
            <a:solidFill>
              <a:srgbClr val="F7D9CB"/>
            </a:soli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46" name="Shape 246"/>
            <p:cNvSpPr/>
            <p:nvPr/>
          </p:nvSpPr>
          <p:spPr>
            <a:xfrm>
              <a:off x="557170" y="2553525"/>
              <a:ext cx="114066" cy="114066"/>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47" name="Shape 247"/>
            <p:cNvSpPr/>
            <p:nvPr/>
          </p:nvSpPr>
          <p:spPr>
            <a:xfrm>
              <a:off x="614204" y="2610558"/>
              <a:ext cx="1022212" cy="792433"/>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48" name="Shape 248"/>
            <p:cNvSpPr txBox="1"/>
            <p:nvPr/>
          </p:nvSpPr>
          <p:spPr>
            <a:xfrm>
              <a:off x="614204" y="2610558"/>
              <a:ext cx="1022212" cy="792433"/>
            </a:xfrm>
            <a:prstGeom prst="rect">
              <a:avLst/>
            </a:prstGeom>
            <a:noFill/>
            <a:ln>
              <a:noFill/>
            </a:ln>
          </p:spPr>
          <p:txBody>
            <a:bodyPr anchorCtr="0" anchor="t" bIns="0" lIns="60425" rIns="0" tIns="0">
              <a:noAutofit/>
            </a:bodyPr>
            <a:lstStyle/>
            <a:p>
              <a:pPr indent="0" lvl="0" marL="0" marR="0" rtl="0" algn="l">
                <a:lnSpc>
                  <a:spcPct val="90000"/>
                </a:lnSpc>
                <a:spcBef>
                  <a:spcPts val="0"/>
                </a:spcBef>
                <a:spcAft>
                  <a:spcPts val="0"/>
                </a:spcAft>
                <a:buSzPct val="25000"/>
                <a:buNone/>
              </a:pPr>
              <a:r>
                <a:rPr b="0" i="0" lang="en" sz="1400" u="none" cap="none" strike="noStrike">
                  <a:solidFill>
                    <a:schemeClr val="dk1"/>
                  </a:solidFill>
                  <a:latin typeface="Century Gothic"/>
                  <a:ea typeface="Century Gothic"/>
                  <a:cs typeface="Century Gothic"/>
                  <a:sym typeface="Century Gothic"/>
                </a:rPr>
                <a:t>Modelling Boston Area</a:t>
              </a:r>
            </a:p>
          </p:txBody>
        </p:sp>
        <p:sp>
          <p:nvSpPr>
            <p:cNvPr id="249" name="Shape 249"/>
            <p:cNvSpPr/>
            <p:nvPr/>
          </p:nvSpPr>
          <p:spPr>
            <a:xfrm>
              <a:off x="1564028" y="1808252"/>
              <a:ext cx="206197" cy="206197"/>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50" name="Shape 250"/>
            <p:cNvSpPr/>
            <p:nvPr/>
          </p:nvSpPr>
          <p:spPr>
            <a:xfrm>
              <a:off x="1667126" y="1911351"/>
              <a:ext cx="1052921" cy="149164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51" name="Shape 251"/>
            <p:cNvSpPr txBox="1"/>
            <p:nvPr/>
          </p:nvSpPr>
          <p:spPr>
            <a:xfrm>
              <a:off x="1667126" y="1911351"/>
              <a:ext cx="1052921" cy="1491640"/>
            </a:xfrm>
            <a:prstGeom prst="rect">
              <a:avLst/>
            </a:prstGeom>
            <a:noFill/>
            <a:ln>
              <a:noFill/>
            </a:ln>
          </p:spPr>
          <p:txBody>
            <a:bodyPr anchorCtr="0" anchor="t" bIns="0" lIns="109250" rIns="0" tIns="0">
              <a:noAutofit/>
            </a:bodyPr>
            <a:lstStyle/>
            <a:p>
              <a:pPr indent="0" lvl="0" marL="0" marR="0" rtl="0" algn="l">
                <a:lnSpc>
                  <a:spcPct val="90000"/>
                </a:lnSpc>
                <a:spcBef>
                  <a:spcPts val="0"/>
                </a:spcBef>
                <a:spcAft>
                  <a:spcPts val="0"/>
                </a:spcAft>
                <a:buSzPct val="25000"/>
                <a:buNone/>
              </a:pPr>
              <a:r>
                <a:rPr b="0" i="0" lang="en" sz="1400" u="none" cap="none" strike="noStrike">
                  <a:solidFill>
                    <a:schemeClr val="dk1"/>
                  </a:solidFill>
                  <a:latin typeface="Century Gothic"/>
                  <a:ea typeface="Century Gothic"/>
                  <a:cs typeface="Century Gothic"/>
                  <a:sym typeface="Century Gothic"/>
                </a:rPr>
                <a:t>Modelling develop-ment over time</a:t>
              </a:r>
            </a:p>
          </p:txBody>
        </p:sp>
        <p:sp>
          <p:nvSpPr>
            <p:cNvPr id="252" name="Shape 252"/>
            <p:cNvSpPr/>
            <p:nvPr/>
          </p:nvSpPr>
          <p:spPr>
            <a:xfrm>
              <a:off x="2774890" y="1354729"/>
              <a:ext cx="285166" cy="285166"/>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53" name="Shape 253"/>
            <p:cNvSpPr/>
            <p:nvPr/>
          </p:nvSpPr>
          <p:spPr>
            <a:xfrm>
              <a:off x="2917473" y="1497312"/>
              <a:ext cx="1052921" cy="190568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54" name="Shape 254"/>
            <p:cNvSpPr txBox="1"/>
            <p:nvPr/>
          </p:nvSpPr>
          <p:spPr>
            <a:xfrm>
              <a:off x="2917473" y="1497312"/>
              <a:ext cx="1052921" cy="1905680"/>
            </a:xfrm>
            <a:prstGeom prst="rect">
              <a:avLst/>
            </a:prstGeom>
            <a:noFill/>
            <a:ln>
              <a:noFill/>
            </a:ln>
          </p:spPr>
          <p:txBody>
            <a:bodyPr anchorCtr="0" anchor="t" bIns="0" lIns="151100" rIns="0" tIns="0">
              <a:noAutofit/>
            </a:bodyPr>
            <a:lstStyle/>
            <a:p>
              <a:pPr indent="0" lvl="0" marL="0" marR="0" rtl="0" algn="l">
                <a:lnSpc>
                  <a:spcPct val="90000"/>
                </a:lnSpc>
                <a:spcBef>
                  <a:spcPts val="0"/>
                </a:spcBef>
                <a:spcAft>
                  <a:spcPts val="0"/>
                </a:spcAft>
                <a:buSzPct val="25000"/>
                <a:buNone/>
              </a:pPr>
              <a:r>
                <a:rPr b="0" i="0" lang="en" sz="1400" u="none" cap="none" strike="noStrike">
                  <a:solidFill>
                    <a:schemeClr val="dk1"/>
                  </a:solidFill>
                  <a:latin typeface="Century Gothic"/>
                  <a:ea typeface="Century Gothic"/>
                  <a:cs typeface="Century Gothic"/>
                  <a:sym typeface="Century Gothic"/>
                </a:rPr>
                <a:t>Predict entire US for in 6 Months</a:t>
              </a:r>
            </a:p>
          </p:txBody>
        </p:sp>
      </p:grpSp>
      <p:sp>
        <p:nvSpPr>
          <p:cNvPr id="255" name="Shape 255"/>
          <p:cNvSpPr txBox="1"/>
          <p:nvPr/>
        </p:nvSpPr>
        <p:spPr>
          <a:xfrm>
            <a:off x="-25" y="201625"/>
            <a:ext cx="9144000" cy="795900"/>
          </a:xfrm>
          <a:prstGeom prst="rect">
            <a:avLst/>
          </a:prstGeom>
          <a:solidFill>
            <a:srgbClr val="EC881D">
              <a:alpha val="92690"/>
            </a:srgbClr>
          </a:solidFill>
          <a:ln>
            <a:noFill/>
          </a:ln>
        </p:spPr>
        <p:txBody>
          <a:bodyPr anchorCtr="0" anchor="ctr" bIns="45700" lIns="91425" rIns="91425" tIns="45700">
            <a:noAutofit/>
          </a:bodyPr>
          <a:lstStyle/>
          <a:p>
            <a:pPr indent="0" lvl="0" marL="0" marR="0" rtl="0" algn="ctr">
              <a:lnSpc>
                <a:spcPct val="95000"/>
              </a:lnSpc>
              <a:spcBef>
                <a:spcPts val="0"/>
              </a:spcBef>
              <a:buClr>
                <a:srgbClr val="EC881D"/>
              </a:buClr>
              <a:buSzPct val="25000"/>
              <a:buFont typeface="Century Gothic"/>
              <a:buNone/>
            </a:pPr>
            <a:r>
              <a:rPr b="1" lang="en" sz="2400">
                <a:solidFill>
                  <a:srgbClr val="FFFFFF"/>
                </a:solidFill>
                <a:latin typeface="Century Gothic"/>
                <a:ea typeface="Century Gothic"/>
                <a:cs typeface="Century Gothic"/>
                <a:sym typeface="Century Gothic"/>
              </a:rPr>
              <a:t>Feasibility Study: Determining Optimal Spend</a:t>
            </a:r>
          </a:p>
        </p:txBody>
      </p:sp>
    </p:spTree>
  </p:cSld>
  <p:clrMapOvr>
    <a:masterClrMapping/>
  </p:clrMapOvr>
  <p:transition spd="med">
    <p:fade/>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9" name="Shape 259"/>
        <p:cNvGrpSpPr/>
        <p:nvPr/>
      </p:nvGrpSpPr>
      <p:grpSpPr>
        <a:xfrm>
          <a:off x="0" y="0"/>
          <a:ext cx="0" cy="0"/>
          <a:chOff x="0" y="0"/>
          <a:chExt cx="0" cy="0"/>
        </a:xfrm>
      </p:grpSpPr>
      <p:grpSp>
        <p:nvGrpSpPr>
          <p:cNvPr id="260" name="Shape 260"/>
          <p:cNvGrpSpPr/>
          <p:nvPr/>
        </p:nvGrpSpPr>
        <p:grpSpPr>
          <a:xfrm>
            <a:off x="467345" y="2223549"/>
            <a:ext cx="8332520" cy="2403611"/>
            <a:chOff x="3663" y="429591"/>
            <a:chExt cx="8332520" cy="3204814"/>
          </a:xfrm>
        </p:grpSpPr>
        <p:sp>
          <p:nvSpPr>
            <p:cNvPr id="261" name="Shape 261"/>
            <p:cNvSpPr/>
            <p:nvPr/>
          </p:nvSpPr>
          <p:spPr>
            <a:xfrm>
              <a:off x="3663" y="429591"/>
              <a:ext cx="3204814" cy="320481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62" name="Shape 262"/>
            <p:cNvSpPr txBox="1"/>
            <p:nvPr/>
          </p:nvSpPr>
          <p:spPr>
            <a:xfrm>
              <a:off x="472997" y="898925"/>
              <a:ext cx="2266147" cy="2266147"/>
            </a:xfrm>
            <a:prstGeom prst="rect">
              <a:avLst/>
            </a:prstGeom>
            <a:noFill/>
            <a:ln>
              <a:noFill/>
            </a:ln>
          </p:spPr>
          <p:txBody>
            <a:bodyPr anchorCtr="0" anchor="ctr" bIns="30475" lIns="30475" rIns="30475" tIns="30475">
              <a:noAutofit/>
            </a:bodyPr>
            <a:lstStyle/>
            <a:p>
              <a:pPr lvl="0" rtl="0" algn="ctr">
                <a:lnSpc>
                  <a:spcPct val="90000"/>
                </a:lnSpc>
                <a:spcBef>
                  <a:spcPts val="0"/>
                </a:spcBef>
                <a:buSzPct val="25000"/>
                <a:buNone/>
              </a:pPr>
              <a:r>
                <a:rPr lang="en" sz="2700">
                  <a:solidFill>
                    <a:schemeClr val="lt1"/>
                  </a:solidFill>
                  <a:latin typeface="Century Gothic"/>
                  <a:ea typeface="Century Gothic"/>
                  <a:cs typeface="Century Gothic"/>
                  <a:sym typeface="Century Gothic"/>
                </a:rPr>
                <a:t>Arrival Time Model</a:t>
              </a:r>
            </a:p>
          </p:txBody>
        </p:sp>
        <p:sp>
          <p:nvSpPr>
            <p:cNvPr id="263" name="Shape 263"/>
            <p:cNvSpPr/>
            <p:nvPr/>
          </p:nvSpPr>
          <p:spPr>
            <a:xfrm>
              <a:off x="3689201" y="1435904"/>
              <a:ext cx="1019130" cy="1192191"/>
            </a:xfrm>
            <a:prstGeom prst="rightArrow">
              <a:avLst>
                <a:gd fmla="val 60000" name="adj1"/>
                <a:gd fmla="val 50000" name="adj2"/>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64" name="Shape 264"/>
            <p:cNvSpPr txBox="1"/>
            <p:nvPr/>
          </p:nvSpPr>
          <p:spPr>
            <a:xfrm>
              <a:off x="3689201" y="1674341"/>
              <a:ext cx="713392" cy="715315"/>
            </a:xfrm>
            <a:prstGeom prst="rect">
              <a:avLst/>
            </a:prstGeom>
            <a:noFill/>
            <a:ln>
              <a:noFill/>
            </a:ln>
          </p:spPr>
          <p:txBody>
            <a:bodyPr anchorCtr="0" anchor="ctr" bIns="0" lIns="0" rIns="0" tIns="0">
              <a:noAutofit/>
            </a:bodyPr>
            <a:lstStyle/>
            <a:p>
              <a:pPr indent="0" lvl="0" marL="0" marR="0" rtl="0" algn="ctr">
                <a:lnSpc>
                  <a:spcPct val="90000"/>
                </a:lnSpc>
                <a:spcBef>
                  <a:spcPts val="0"/>
                </a:spcBef>
                <a:spcAft>
                  <a:spcPts val="0"/>
                </a:spcAft>
                <a:buNone/>
              </a:pPr>
              <a:r>
                <a:t/>
              </a:r>
              <a:endParaRPr b="0" i="0" sz="4000" u="none" cap="none" strike="noStrike">
                <a:solidFill>
                  <a:schemeClr val="lt1"/>
                </a:solidFill>
                <a:latin typeface="Century Gothic"/>
                <a:ea typeface="Century Gothic"/>
                <a:cs typeface="Century Gothic"/>
                <a:sym typeface="Century Gothic"/>
              </a:endParaRPr>
            </a:p>
          </p:txBody>
        </p:sp>
        <p:sp>
          <p:nvSpPr>
            <p:cNvPr id="265" name="Shape 265"/>
            <p:cNvSpPr/>
            <p:nvPr/>
          </p:nvSpPr>
          <p:spPr>
            <a:xfrm>
              <a:off x="5131369" y="429591"/>
              <a:ext cx="3204814" cy="320481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66" name="Shape 266"/>
            <p:cNvSpPr txBox="1"/>
            <p:nvPr/>
          </p:nvSpPr>
          <p:spPr>
            <a:xfrm>
              <a:off x="5600703" y="898925"/>
              <a:ext cx="2266147" cy="2266147"/>
            </a:xfrm>
            <a:prstGeom prst="rect">
              <a:avLst/>
            </a:prstGeom>
            <a:noFill/>
            <a:ln>
              <a:noFill/>
            </a:ln>
          </p:spPr>
          <p:txBody>
            <a:bodyPr anchorCtr="0" anchor="ctr" bIns="30475" lIns="30475" rIns="30475" tIns="30475">
              <a:noAutofit/>
            </a:bodyPr>
            <a:lstStyle/>
            <a:p>
              <a:pPr indent="0" lvl="0" marL="0" marR="0" rtl="0" algn="l">
                <a:lnSpc>
                  <a:spcPct val="90000"/>
                </a:lnSpc>
                <a:spcBef>
                  <a:spcPts val="0"/>
                </a:spcBef>
                <a:spcAft>
                  <a:spcPts val="0"/>
                </a:spcAft>
                <a:buSzPct val="25000"/>
                <a:buNone/>
              </a:pPr>
              <a:r>
                <a:rPr b="0" i="0" lang="en" sz="2400" u="none" cap="none" strike="noStrike">
                  <a:solidFill>
                    <a:schemeClr val="lt1"/>
                  </a:solidFill>
                  <a:latin typeface="Century Gothic"/>
                  <a:ea typeface="Century Gothic"/>
                  <a:cs typeface="Century Gothic"/>
                  <a:sym typeface="Century Gothic"/>
                </a:rPr>
                <a:t>Empowering </a:t>
              </a:r>
              <a:br>
                <a:rPr b="0" i="0" lang="en" sz="2400" u="none" cap="none" strike="noStrike">
                  <a:solidFill>
                    <a:schemeClr val="lt1"/>
                  </a:solidFill>
                  <a:latin typeface="Century Gothic"/>
                  <a:ea typeface="Century Gothic"/>
                  <a:cs typeface="Century Gothic"/>
                  <a:sym typeface="Century Gothic"/>
                </a:rPr>
              </a:br>
              <a:r>
                <a:rPr b="0" i="0" lang="en" sz="2400" u="none" cap="none" strike="noStrike">
                  <a:solidFill>
                    <a:schemeClr val="lt1"/>
                  </a:solidFill>
                  <a:latin typeface="Century Gothic"/>
                  <a:ea typeface="Century Gothic"/>
                  <a:cs typeface="Century Gothic"/>
                  <a:sym typeface="Century Gothic"/>
                </a:rPr>
                <a:t>PAX</a:t>
              </a:r>
            </a:p>
            <a:p>
              <a:pPr indent="-165100" lvl="1" marL="171450" marR="0" rtl="0" algn="l">
                <a:lnSpc>
                  <a:spcPct val="90000"/>
                </a:lnSpc>
                <a:spcBef>
                  <a:spcPts val="840"/>
                </a:spcBef>
                <a:spcAft>
                  <a:spcPts val="0"/>
                </a:spcAft>
                <a:buClr>
                  <a:schemeClr val="lt1"/>
                </a:buClr>
                <a:buSzPct val="100000"/>
                <a:buFont typeface="Century Gothic"/>
                <a:buChar char="•"/>
              </a:pPr>
              <a:r>
                <a:rPr b="0" i="0" lang="en" sz="1800" u="none" cap="none" strike="noStrike">
                  <a:solidFill>
                    <a:schemeClr val="lt1"/>
                  </a:solidFill>
                  <a:latin typeface="Century Gothic"/>
                  <a:ea typeface="Century Gothic"/>
                  <a:cs typeface="Century Gothic"/>
                  <a:sym typeface="Century Gothic"/>
                </a:rPr>
                <a:t>Optimize itineraries</a:t>
              </a:r>
            </a:p>
            <a:p>
              <a:pPr indent="-165100" lvl="1" marL="171450" marR="0" rtl="0" algn="l">
                <a:lnSpc>
                  <a:spcPct val="90000"/>
                </a:lnSpc>
                <a:spcBef>
                  <a:spcPts val="285"/>
                </a:spcBef>
                <a:spcAft>
                  <a:spcPts val="0"/>
                </a:spcAft>
                <a:buClr>
                  <a:schemeClr val="lt1"/>
                </a:buClr>
                <a:buSzPct val="100000"/>
                <a:buFont typeface="Century Gothic"/>
                <a:buChar char="•"/>
              </a:pPr>
              <a:r>
                <a:rPr b="0" i="0" lang="en" sz="1800" u="none" cap="none" strike="noStrike">
                  <a:solidFill>
                    <a:schemeClr val="lt1"/>
                  </a:solidFill>
                  <a:latin typeface="Century Gothic"/>
                  <a:ea typeface="Century Gothic"/>
                  <a:cs typeface="Century Gothic"/>
                  <a:sym typeface="Century Gothic"/>
                </a:rPr>
                <a:t>Additional monetization with ads</a:t>
              </a:r>
            </a:p>
          </p:txBody>
        </p:sp>
      </p:grpSp>
      <p:sp>
        <p:nvSpPr>
          <p:cNvPr id="267" name="Shape 267"/>
          <p:cNvSpPr txBox="1"/>
          <p:nvPr/>
        </p:nvSpPr>
        <p:spPr>
          <a:xfrm>
            <a:off x="539870" y="393538"/>
            <a:ext cx="7239000" cy="34624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buClr>
                <a:srgbClr val="EC881D"/>
              </a:buClr>
              <a:buSzPct val="25000"/>
              <a:buFont typeface="Century Gothic"/>
              <a:buNone/>
            </a:pPr>
            <a:r>
              <a:rPr b="0" i="0" lang="en" sz="2400" u="none" cap="none" strike="noStrike">
                <a:solidFill>
                  <a:srgbClr val="EC881D"/>
                </a:solidFill>
                <a:latin typeface="Century Gothic"/>
                <a:ea typeface="Century Gothic"/>
                <a:cs typeface="Century Gothic"/>
                <a:sym typeface="Century Gothic"/>
              </a:rPr>
              <a:t>UC 3: Data Product for PAX</a:t>
            </a:r>
          </a:p>
        </p:txBody>
      </p:sp>
      <p:sp>
        <p:nvSpPr>
          <p:cNvPr id="268" name="Shape 268"/>
          <p:cNvSpPr txBox="1"/>
          <p:nvPr/>
        </p:nvSpPr>
        <p:spPr>
          <a:xfrm>
            <a:off x="340467" y="1043291"/>
            <a:ext cx="6070060" cy="73827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Aim: Deliver easy to use product for PAX</a:t>
            </a:r>
          </a:p>
          <a:p>
            <a:pPr indent="0" lvl="0" marL="0" marR="0" rtl="0" algn="l">
              <a:lnSpc>
                <a:spcPct val="95000"/>
              </a:lnSpc>
              <a:spcBef>
                <a:spcPts val="40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Generated value: App sellable directly to end users</a:t>
            </a:r>
          </a:p>
          <a:p>
            <a:pPr indent="0" lvl="0" marL="0" marR="0" rtl="0" algn="l">
              <a:lnSpc>
                <a:spcPct val="95000"/>
              </a:lnSpc>
              <a:spcBef>
                <a:spcPts val="400"/>
              </a:spcBef>
              <a:buSzPct val="25000"/>
              <a:buNone/>
            </a:pPr>
            <a:r>
              <a:rPr lang="en" sz="1800">
                <a:solidFill>
                  <a:srgbClr val="231F20"/>
                </a:solidFill>
                <a:latin typeface="Century Gothic"/>
                <a:ea typeface="Century Gothic"/>
                <a:cs typeface="Century Gothic"/>
                <a:sym typeface="Century Gothic"/>
              </a:rPr>
              <a:t>Effort: five weeks + subscription + operations</a:t>
            </a:r>
          </a:p>
        </p:txBody>
      </p:sp>
    </p:spTree>
  </p:cSld>
  <p:clrMapOvr>
    <a:masterClrMapping/>
  </p:clrMapOvr>
  <p:transition spd="med">
    <p:fade/>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2" name="Shape 272"/>
        <p:cNvGrpSpPr/>
        <p:nvPr/>
      </p:nvGrpSpPr>
      <p:grpSpPr>
        <a:xfrm>
          <a:off x="0" y="0"/>
          <a:ext cx="0" cy="0"/>
          <a:chOff x="0" y="0"/>
          <a:chExt cx="0" cy="0"/>
        </a:xfrm>
      </p:grpSpPr>
      <p:grpSp>
        <p:nvGrpSpPr>
          <p:cNvPr id="273" name="Shape 273"/>
          <p:cNvGrpSpPr/>
          <p:nvPr/>
        </p:nvGrpSpPr>
        <p:grpSpPr>
          <a:xfrm>
            <a:off x="467345" y="2223549"/>
            <a:ext cx="8332520" cy="2403611"/>
            <a:chOff x="3663" y="429591"/>
            <a:chExt cx="8332520" cy="3204814"/>
          </a:xfrm>
        </p:grpSpPr>
        <p:sp>
          <p:nvSpPr>
            <p:cNvPr id="274" name="Shape 274"/>
            <p:cNvSpPr/>
            <p:nvPr/>
          </p:nvSpPr>
          <p:spPr>
            <a:xfrm>
              <a:off x="3663" y="429591"/>
              <a:ext cx="3204814" cy="320481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75" name="Shape 275"/>
            <p:cNvSpPr txBox="1"/>
            <p:nvPr/>
          </p:nvSpPr>
          <p:spPr>
            <a:xfrm>
              <a:off x="472997" y="898925"/>
              <a:ext cx="2266147" cy="2266147"/>
            </a:xfrm>
            <a:prstGeom prst="rect">
              <a:avLst/>
            </a:prstGeom>
            <a:noFill/>
            <a:ln>
              <a:noFill/>
            </a:ln>
          </p:spPr>
          <p:txBody>
            <a:bodyPr anchorCtr="0" anchor="ctr" bIns="30475" lIns="30475" rIns="30475" tIns="30475">
              <a:noAutofit/>
            </a:bodyPr>
            <a:lstStyle/>
            <a:p>
              <a:pPr indent="0" lvl="0" marL="0" marR="0" rtl="0" algn="ctr">
                <a:lnSpc>
                  <a:spcPct val="90000"/>
                </a:lnSpc>
                <a:spcBef>
                  <a:spcPts val="0"/>
                </a:spcBef>
                <a:spcAft>
                  <a:spcPts val="0"/>
                </a:spcAft>
                <a:buSzPct val="25000"/>
                <a:buNone/>
              </a:pPr>
              <a:r>
                <a:rPr b="0" i="0" lang="en" sz="2400" u="none" cap="none" strike="noStrike">
                  <a:solidFill>
                    <a:schemeClr val="lt1"/>
                  </a:solidFill>
                  <a:latin typeface="Century Gothic"/>
                  <a:ea typeface="Century Gothic"/>
                  <a:cs typeface="Century Gothic"/>
                  <a:sym typeface="Century Gothic"/>
                </a:rPr>
                <a:t>Integrated Analytical Data Set</a:t>
              </a:r>
            </a:p>
          </p:txBody>
        </p:sp>
        <p:sp>
          <p:nvSpPr>
            <p:cNvPr id="276" name="Shape 276"/>
            <p:cNvSpPr/>
            <p:nvPr/>
          </p:nvSpPr>
          <p:spPr>
            <a:xfrm>
              <a:off x="3689201" y="1435904"/>
              <a:ext cx="1019130" cy="1192191"/>
            </a:xfrm>
            <a:prstGeom prst="rightArrow">
              <a:avLst>
                <a:gd fmla="val 60000" name="adj1"/>
                <a:gd fmla="val 50000" name="adj2"/>
              </a:avLst>
            </a:prstGeom>
            <a:gradFill>
              <a:gsLst>
                <a:gs pos="0">
                  <a:srgbClr val="BB8B73"/>
                </a:gs>
                <a:gs pos="80000">
                  <a:srgbClr val="F6B798"/>
                </a:gs>
                <a:gs pos="100000">
                  <a:srgbClr val="F9B797"/>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77" name="Shape 277"/>
            <p:cNvSpPr txBox="1"/>
            <p:nvPr/>
          </p:nvSpPr>
          <p:spPr>
            <a:xfrm>
              <a:off x="3689201" y="1674341"/>
              <a:ext cx="713392" cy="715315"/>
            </a:xfrm>
            <a:prstGeom prst="rect">
              <a:avLst/>
            </a:prstGeom>
            <a:noFill/>
            <a:ln>
              <a:noFill/>
            </a:ln>
          </p:spPr>
          <p:txBody>
            <a:bodyPr anchorCtr="0" anchor="ctr" bIns="0" lIns="0" rIns="0" tIns="0">
              <a:noAutofit/>
            </a:bodyPr>
            <a:lstStyle/>
            <a:p>
              <a:pPr indent="0" lvl="0" marL="0" marR="0" rtl="0" algn="ctr">
                <a:lnSpc>
                  <a:spcPct val="90000"/>
                </a:lnSpc>
                <a:spcBef>
                  <a:spcPts val="0"/>
                </a:spcBef>
                <a:spcAft>
                  <a:spcPts val="0"/>
                </a:spcAft>
                <a:buNone/>
              </a:pPr>
              <a:r>
                <a:t/>
              </a:r>
              <a:endParaRPr b="0" i="0" sz="2700" u="none" cap="none" strike="noStrike">
                <a:solidFill>
                  <a:schemeClr val="lt1"/>
                </a:solidFill>
                <a:latin typeface="Century Gothic"/>
                <a:ea typeface="Century Gothic"/>
                <a:cs typeface="Century Gothic"/>
                <a:sym typeface="Century Gothic"/>
              </a:endParaRPr>
            </a:p>
          </p:txBody>
        </p:sp>
        <p:sp>
          <p:nvSpPr>
            <p:cNvPr id="278" name="Shape 278"/>
            <p:cNvSpPr/>
            <p:nvPr/>
          </p:nvSpPr>
          <p:spPr>
            <a:xfrm>
              <a:off x="5131369" y="429591"/>
              <a:ext cx="3204814" cy="3204814"/>
            </a:xfrm>
            <a:prstGeom prst="ellipse">
              <a:avLst/>
            </a:prstGeom>
            <a:gradFill>
              <a:gsLst>
                <a:gs pos="0">
                  <a:srgbClr val="C46300"/>
                </a:gs>
                <a:gs pos="80000">
                  <a:srgbClr val="FF8300"/>
                </a:gs>
                <a:gs pos="100000">
                  <a:srgbClr val="FF8400"/>
                </a:gs>
              </a:gsLst>
              <a:lin ang="16200000" scaled="0"/>
            </a:gradFill>
            <a:ln>
              <a:noFill/>
            </a:ln>
            <a:effectLst>
              <a:outerShdw blurRad="39999" rotWithShape="0" dir="5400000" dist="23000">
                <a:srgbClr val="000000">
                  <a:alpha val="34901"/>
                </a:srgbClr>
              </a:outerShdw>
            </a:effectLst>
          </p:spPr>
          <p:txBody>
            <a:bodyPr anchorCtr="0" anchor="ctr" bIns="91425" lIns="91425" rIns="91425" tIns="91425">
              <a:noAutofit/>
            </a:bodyPr>
            <a:lstStyle/>
            <a:p>
              <a:pPr lvl="0">
                <a:spcBef>
                  <a:spcPts val="0"/>
                </a:spcBef>
                <a:buNone/>
              </a:pPr>
              <a:r>
                <a:t/>
              </a:r>
              <a:endParaRPr/>
            </a:p>
          </p:txBody>
        </p:sp>
        <p:sp>
          <p:nvSpPr>
            <p:cNvPr id="279" name="Shape 279"/>
            <p:cNvSpPr txBox="1"/>
            <p:nvPr/>
          </p:nvSpPr>
          <p:spPr>
            <a:xfrm>
              <a:off x="5600703" y="898925"/>
              <a:ext cx="2266147" cy="2266147"/>
            </a:xfrm>
            <a:prstGeom prst="rect">
              <a:avLst/>
            </a:prstGeom>
            <a:noFill/>
            <a:ln>
              <a:noFill/>
            </a:ln>
          </p:spPr>
          <p:txBody>
            <a:bodyPr anchorCtr="0" anchor="ctr" bIns="30475" lIns="30475" rIns="30475" tIns="30475">
              <a:noAutofit/>
            </a:bodyPr>
            <a:lstStyle/>
            <a:p>
              <a:pPr indent="0" lvl="0" marL="0" marR="0" rtl="0" algn="l">
                <a:lnSpc>
                  <a:spcPct val="90000"/>
                </a:lnSpc>
                <a:spcBef>
                  <a:spcPts val="0"/>
                </a:spcBef>
                <a:spcAft>
                  <a:spcPts val="0"/>
                </a:spcAft>
                <a:buSzPct val="25000"/>
                <a:buNone/>
              </a:pPr>
              <a:r>
                <a:rPr b="0" i="0" lang="en" sz="1800" u="none" cap="none" strike="noStrike">
                  <a:solidFill>
                    <a:schemeClr val="lt1"/>
                  </a:solidFill>
                  <a:latin typeface="Century Gothic"/>
                  <a:ea typeface="Century Gothic"/>
                  <a:cs typeface="Century Gothic"/>
                  <a:sym typeface="Century Gothic"/>
                </a:rPr>
                <a:t>Analyze time to failure</a:t>
              </a:r>
            </a:p>
            <a:p>
              <a:pPr indent="-139700" lvl="1" marL="171450" marR="0" rtl="0" algn="l">
                <a:lnSpc>
                  <a:spcPct val="90000"/>
                </a:lnSpc>
                <a:spcBef>
                  <a:spcPts val="840"/>
                </a:spcBef>
                <a:spcAft>
                  <a:spcPts val="0"/>
                </a:spcAft>
                <a:buClr>
                  <a:schemeClr val="lt1"/>
                </a:buClr>
                <a:buFont typeface="Century Gothic"/>
                <a:buChar char="•"/>
              </a:pPr>
              <a:r>
                <a:rPr b="0" i="0" lang="en" u="none" cap="none" strike="noStrike">
                  <a:solidFill>
                    <a:schemeClr val="lt1"/>
                  </a:solidFill>
                  <a:latin typeface="Century Gothic"/>
                  <a:ea typeface="Century Gothic"/>
                  <a:cs typeface="Century Gothic"/>
                  <a:sym typeface="Century Gothic"/>
                </a:rPr>
                <a:t>Arguments for Skynet</a:t>
              </a:r>
            </a:p>
            <a:p>
              <a:pPr indent="-139700" lvl="1" marL="171450" marR="0" rtl="0" algn="l">
                <a:lnSpc>
                  <a:spcPct val="90000"/>
                </a:lnSpc>
                <a:spcBef>
                  <a:spcPts val="285"/>
                </a:spcBef>
                <a:spcAft>
                  <a:spcPts val="0"/>
                </a:spcAft>
                <a:buClr>
                  <a:schemeClr val="lt1"/>
                </a:buClr>
                <a:buFont typeface="Century Gothic"/>
                <a:buChar char="•"/>
              </a:pPr>
              <a:r>
                <a:rPr b="0" i="0" lang="en" u="none" cap="none" strike="noStrike">
                  <a:solidFill>
                    <a:schemeClr val="lt1"/>
                  </a:solidFill>
                  <a:latin typeface="Century Gothic"/>
                  <a:ea typeface="Century Gothic"/>
                  <a:cs typeface="Century Gothic"/>
                  <a:sym typeface="Century Gothic"/>
                </a:rPr>
                <a:t>Discover &amp; circumnavigate pitfalls</a:t>
              </a:r>
            </a:p>
          </p:txBody>
        </p:sp>
      </p:grpSp>
      <p:sp>
        <p:nvSpPr>
          <p:cNvPr id="280" name="Shape 280"/>
          <p:cNvSpPr txBox="1"/>
          <p:nvPr/>
        </p:nvSpPr>
        <p:spPr>
          <a:xfrm>
            <a:off x="539870" y="393538"/>
            <a:ext cx="7239000" cy="34624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buClr>
                <a:srgbClr val="EC881D"/>
              </a:buClr>
              <a:buSzPct val="25000"/>
              <a:buFont typeface="Century Gothic"/>
              <a:buNone/>
            </a:pPr>
            <a:r>
              <a:rPr b="0" i="0" lang="en" sz="2400" u="none" cap="none" strike="noStrike">
                <a:solidFill>
                  <a:srgbClr val="EC881D"/>
                </a:solidFill>
                <a:latin typeface="Century Gothic"/>
                <a:ea typeface="Century Gothic"/>
                <a:cs typeface="Century Gothic"/>
                <a:sym typeface="Century Gothic"/>
              </a:rPr>
              <a:t>UC 4: Blasting the Competition out of the Water</a:t>
            </a:r>
          </a:p>
        </p:txBody>
      </p:sp>
      <p:sp>
        <p:nvSpPr>
          <p:cNvPr id="281" name="Shape 281"/>
          <p:cNvSpPr txBox="1"/>
          <p:nvPr/>
        </p:nvSpPr>
        <p:spPr>
          <a:xfrm>
            <a:off x="340467" y="1043291"/>
            <a:ext cx="6070060" cy="738278"/>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Aim: Discover when other transponders will fail</a:t>
            </a:r>
          </a:p>
          <a:p>
            <a:pPr indent="0" lvl="0" marL="0" marR="0" rtl="0" algn="l">
              <a:lnSpc>
                <a:spcPct val="95000"/>
              </a:lnSpc>
              <a:spcBef>
                <a:spcPts val="400"/>
              </a:spcBef>
              <a:spcAft>
                <a:spcPts val="0"/>
              </a:spcAft>
              <a:buSzPct val="25000"/>
              <a:buNone/>
            </a:pPr>
            <a:r>
              <a:rPr b="0" i="0" lang="en" sz="1800" u="none" cap="none" strike="noStrike">
                <a:solidFill>
                  <a:srgbClr val="231F20"/>
                </a:solidFill>
                <a:latin typeface="Century Gothic"/>
                <a:ea typeface="Century Gothic"/>
                <a:cs typeface="Century Gothic"/>
                <a:sym typeface="Century Gothic"/>
              </a:rPr>
              <a:t>Generated value: Competitive advantage</a:t>
            </a:r>
          </a:p>
          <a:p>
            <a:pPr indent="0" lvl="0" marL="0" marR="0" rtl="0" algn="l">
              <a:lnSpc>
                <a:spcPct val="95000"/>
              </a:lnSpc>
              <a:spcBef>
                <a:spcPts val="400"/>
              </a:spcBef>
              <a:buSzPct val="25000"/>
              <a:buNone/>
            </a:pPr>
            <a:r>
              <a:rPr lang="en" sz="1800">
                <a:solidFill>
                  <a:srgbClr val="231F20"/>
                </a:solidFill>
                <a:latin typeface="Century Gothic"/>
                <a:ea typeface="Century Gothic"/>
                <a:cs typeface="Century Gothic"/>
                <a:sym typeface="Century Gothic"/>
              </a:rPr>
              <a:t>Effort: four week engagement</a:t>
            </a:r>
          </a:p>
        </p:txBody>
      </p:sp>
    </p:spTree>
  </p:cSld>
  <p:clrMapOvr>
    <a:masterClrMapping/>
  </p:clrMapOvr>
  <p:transition spd="med">
    <p:fade/>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5" name="Shape 285"/>
        <p:cNvGrpSpPr/>
        <p:nvPr/>
      </p:nvGrpSpPr>
      <p:grpSpPr>
        <a:xfrm>
          <a:off x="0" y="0"/>
          <a:ext cx="0" cy="0"/>
          <a:chOff x="0" y="0"/>
          <a:chExt cx="0" cy="0"/>
        </a:xfrm>
      </p:grpSpPr>
      <p:sp>
        <p:nvSpPr>
          <p:cNvPr id="286" name="Shape 286"/>
          <p:cNvSpPr txBox="1"/>
          <p:nvPr>
            <p:ph idx="1" type="body"/>
          </p:nvPr>
        </p:nvSpPr>
        <p:spPr>
          <a:xfrm>
            <a:off x="0" y="1768672"/>
            <a:ext cx="9144000" cy="1606200"/>
          </a:xfrm>
          <a:prstGeom prst="rect">
            <a:avLst/>
          </a:prstGeom>
        </p:spPr>
        <p:txBody>
          <a:bodyPr anchorCtr="1" anchor="ctr" bIns="91425" lIns="91425" rIns="91425" tIns="91425">
            <a:noAutofit/>
          </a:bodyPr>
          <a:lstStyle/>
          <a:p>
            <a:pPr lvl="0" rtl="0">
              <a:spcBef>
                <a:spcPts val="0"/>
              </a:spcBef>
              <a:buNone/>
            </a:pPr>
            <a:r>
              <a:rPr lang="en" sz="4800"/>
              <a:t>Sound Decisions</a:t>
            </a:r>
          </a:p>
          <a:p>
            <a:pPr lvl="0" algn="l">
              <a:spcBef>
                <a:spcPts val="0"/>
              </a:spcBef>
              <a:buNone/>
            </a:pPr>
            <a:r>
              <a:rPr lang="en"/>
              <a:t>Feasibility</a:t>
            </a:r>
            <a:r>
              <a:rPr lang="en"/>
              <a:t> study for certifying transponders to the biggest airlines</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0" name="Shape 290"/>
        <p:cNvGrpSpPr/>
        <p:nvPr/>
      </p:nvGrpSpPr>
      <p:grpSpPr>
        <a:xfrm>
          <a:off x="0" y="0"/>
          <a:ext cx="0" cy="0"/>
          <a:chOff x="0" y="0"/>
          <a:chExt cx="0" cy="0"/>
        </a:xfrm>
      </p:grpSpPr>
      <p:sp>
        <p:nvSpPr>
          <p:cNvPr id="291" name="Shape 291"/>
          <p:cNvSpPr txBox="1"/>
          <p:nvPr>
            <p:ph idx="1" type="body"/>
          </p:nvPr>
        </p:nvSpPr>
        <p:spPr>
          <a:xfrm>
            <a:off x="0" y="657074"/>
            <a:ext cx="9144000" cy="3758700"/>
          </a:xfrm>
          <a:prstGeom prst="rect">
            <a:avLst/>
          </a:prstGeom>
        </p:spPr>
        <p:txBody>
          <a:bodyPr anchorCtr="1" anchor="ctr" bIns="91425" lIns="91425" rIns="91425" tIns="91425">
            <a:noAutofit/>
          </a:bodyPr>
          <a:lstStyle/>
          <a:p>
            <a:pPr lvl="0">
              <a:spcBef>
                <a:spcPts val="0"/>
              </a:spcBef>
              <a:buNone/>
            </a:pPr>
            <a:r>
              <a:rPr lang="en"/>
              <a:t>Alternative Revenue Streams</a:t>
            </a:r>
          </a:p>
          <a:p>
            <a:pPr indent="0" lvl="0" rtl="0">
              <a:spcBef>
                <a:spcPts val="0"/>
              </a:spcBef>
              <a:buNone/>
            </a:pPr>
            <a:r>
              <a:rPr lang="en"/>
              <a:t>Supporting FBOs with </a:t>
            </a:r>
          </a:p>
          <a:p>
            <a:pPr indent="-228600" lvl="0" marL="457200" rtl="0">
              <a:spcBef>
                <a:spcPts val="0"/>
              </a:spcBef>
            </a:pPr>
            <a:r>
              <a:rPr lang="en"/>
              <a:t>predicting flight delays</a:t>
            </a:r>
          </a:p>
          <a:p>
            <a:pPr indent="-228600" lvl="0" marL="457200" rtl="0">
              <a:spcBef>
                <a:spcPts val="0"/>
              </a:spcBef>
            </a:pPr>
            <a:r>
              <a:rPr lang="en"/>
              <a:t>Distribution of maintenance sites</a:t>
            </a:r>
          </a:p>
          <a:p>
            <a:pPr indent="-228600" lvl="0" marL="457200" rtl="0">
              <a:spcBef>
                <a:spcPts val="0"/>
              </a:spcBef>
            </a:pPr>
            <a:r>
              <a:rPr lang="en"/>
              <a:t>Failing transponders of the competition</a:t>
            </a:r>
          </a:p>
          <a:p>
            <a:pPr indent="-228600" lvl="0" marL="457200" rtl="0">
              <a:spcBef>
                <a:spcPts val="0"/>
              </a:spcBef>
            </a:pPr>
            <a:r>
              <a:rPr lang="en"/>
              <a:t>Optimization of FBO services (when to stock on fuel, etc.)</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5" name="Shape 295"/>
        <p:cNvGrpSpPr/>
        <p:nvPr/>
      </p:nvGrpSpPr>
      <p:grpSpPr>
        <a:xfrm>
          <a:off x="0" y="0"/>
          <a:ext cx="0" cy="0"/>
          <a:chOff x="0" y="0"/>
          <a:chExt cx="0" cy="0"/>
        </a:xfrm>
      </p:grpSpPr>
      <p:sp>
        <p:nvSpPr>
          <p:cNvPr id="296" name="Shape 296"/>
          <p:cNvSpPr txBox="1"/>
          <p:nvPr>
            <p:ph idx="1" type="body"/>
          </p:nvPr>
        </p:nvSpPr>
        <p:spPr>
          <a:xfrm>
            <a:off x="0" y="1768672"/>
            <a:ext cx="9144000" cy="1606200"/>
          </a:xfrm>
          <a:prstGeom prst="rect">
            <a:avLst/>
          </a:prstGeom>
        </p:spPr>
        <p:txBody>
          <a:bodyPr anchorCtr="1" anchor="ctr" bIns="91425" lIns="91425" rIns="91425" tIns="91425">
            <a:noAutofit/>
          </a:bodyPr>
          <a:lstStyle/>
          <a:p>
            <a:pPr lvl="0">
              <a:spcBef>
                <a:spcPts val="0"/>
              </a:spcBef>
              <a:buNone/>
            </a:pPr>
            <a:r>
              <a:rPr lang="en"/>
              <a:t>Think Big will be able to deliver the infrastructure, analytics and continued improvement of Skynet</a:t>
            </a:r>
            <a:r>
              <a:rPr lang="en"/>
              <a:t>'s data foundation</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6" name="Shape 76"/>
        <p:cNvGrpSpPr/>
        <p:nvPr/>
      </p:nvGrpSpPr>
      <p:grpSpPr>
        <a:xfrm>
          <a:off x="0" y="0"/>
          <a:ext cx="0" cy="0"/>
          <a:chOff x="0" y="0"/>
          <a:chExt cx="0" cy="0"/>
        </a:xfrm>
      </p:grpSpPr>
      <p:pic>
        <p:nvPicPr>
          <p:cNvPr descr="Golf_course_-_Green_Lakes_State_Park.jpg" id="77" name="Shape 77"/>
          <p:cNvPicPr preferRelativeResize="0"/>
          <p:nvPr/>
        </p:nvPicPr>
        <p:blipFill>
          <a:blip r:embed="rId3">
            <a:alphaModFix/>
          </a:blip>
          <a:stretch>
            <a:fillRect/>
          </a:stretch>
        </p:blipFill>
        <p:spPr>
          <a:xfrm>
            <a:off x="0" y="0"/>
            <a:ext cx="9144002" cy="5143501"/>
          </a:xfrm>
          <a:prstGeom prst="rect">
            <a:avLst/>
          </a:prstGeom>
          <a:noFill/>
          <a:ln>
            <a:noFill/>
          </a:ln>
        </p:spPr>
      </p:pic>
      <p:sp>
        <p:nvSpPr>
          <p:cNvPr id="78" name="Shape 78"/>
          <p:cNvSpPr txBox="1"/>
          <p:nvPr>
            <p:ph idx="1" type="body"/>
          </p:nvPr>
        </p:nvSpPr>
        <p:spPr>
          <a:xfrm>
            <a:off x="0" y="1768672"/>
            <a:ext cx="9144000" cy="1606200"/>
          </a:xfrm>
          <a:prstGeom prst="rect">
            <a:avLst/>
          </a:prstGeom>
        </p:spPr>
        <p:txBody>
          <a:bodyPr anchorCtr="1" anchor="ctr" bIns="91425" lIns="91425" rIns="91425" tIns="91425">
            <a:noAutofit/>
          </a:bodyPr>
          <a:lstStyle/>
          <a:p>
            <a:pPr lvl="0">
              <a:spcBef>
                <a:spcPts val="0"/>
              </a:spcBef>
              <a:buNone/>
            </a:pPr>
            <a:r>
              <a:rPr lang="en"/>
              <a:t>Think Big will lay the foundation for data driven decisions and superior return of investment</a:t>
            </a:r>
          </a:p>
          <a:p>
            <a:pPr lvl="0">
              <a:spcBef>
                <a:spcPts val="0"/>
              </a:spcBef>
              <a:buNone/>
            </a:pPr>
            <a:r>
              <a:rPr lang="en"/>
              <a:t>by providing SKYNET with unique </a:t>
            </a:r>
            <a:r>
              <a:rPr lang="en"/>
              <a:t>competitive</a:t>
            </a:r>
            <a:r>
              <a:rPr lang="en"/>
              <a:t> advantage through analytics</a:t>
            </a:r>
          </a:p>
        </p:txBody>
      </p:sp>
      <p:pic>
        <p:nvPicPr>
          <p:cNvPr id="79" name="Shape 79"/>
          <p:cNvPicPr preferRelativeResize="0"/>
          <p:nvPr/>
        </p:nvPicPr>
        <p:blipFill>
          <a:blip r:embed="rId4">
            <a:alphaModFix/>
          </a:blip>
          <a:stretch>
            <a:fillRect/>
          </a:stretch>
        </p:blipFill>
        <p:spPr>
          <a:xfrm>
            <a:off x="8581925" y="4602875"/>
            <a:ext cx="476575" cy="4765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0" name="Shape 300"/>
        <p:cNvGrpSpPr/>
        <p:nvPr/>
      </p:nvGrpSpPr>
      <p:grpSpPr>
        <a:xfrm>
          <a:off x="0" y="0"/>
          <a:ext cx="0" cy="0"/>
          <a:chOff x="0" y="0"/>
          <a:chExt cx="0" cy="0"/>
        </a:xfrm>
      </p:grpSpPr>
      <p:sp>
        <p:nvSpPr>
          <p:cNvPr id="301" name="Shape 301"/>
          <p:cNvSpPr txBox="1"/>
          <p:nvPr>
            <p:ph idx="1" type="body"/>
          </p:nvPr>
        </p:nvSpPr>
        <p:spPr>
          <a:xfrm>
            <a:off x="0" y="1768672"/>
            <a:ext cx="9144000" cy="1606200"/>
          </a:xfrm>
          <a:prstGeom prst="rect">
            <a:avLst/>
          </a:prstGeom>
        </p:spPr>
        <p:txBody>
          <a:bodyPr anchorCtr="1" anchor="ctr" bIns="91425" lIns="91425" rIns="91425" tIns="91425">
            <a:noAutofit/>
          </a:bodyPr>
          <a:lstStyle/>
          <a:p>
            <a:pPr lvl="0">
              <a:spcBef>
                <a:spcPts val="0"/>
              </a:spcBef>
              <a:buNone/>
            </a:pPr>
            <a:r>
              <a:rPr lang="en"/>
              <a:t>Think Big will enable Skynet to </a:t>
            </a:r>
            <a:r>
              <a:rPr lang="en"/>
              <a:t>continuously</a:t>
            </a:r>
            <a:r>
              <a:rPr lang="en"/>
              <a:t> make the best and most informed decisions in years to come</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5" name="Shape 305"/>
        <p:cNvGrpSpPr/>
        <p:nvPr/>
      </p:nvGrpSpPr>
      <p:grpSpPr>
        <a:xfrm>
          <a:off x="0" y="0"/>
          <a:ext cx="0" cy="0"/>
          <a:chOff x="0" y="0"/>
          <a:chExt cx="0" cy="0"/>
        </a:xfrm>
      </p:grpSpPr>
      <p:sp>
        <p:nvSpPr>
          <p:cNvPr id="306" name="Shape 306"/>
          <p:cNvSpPr txBox="1"/>
          <p:nvPr>
            <p:ph idx="1" type="body"/>
          </p:nvPr>
        </p:nvSpPr>
        <p:spPr>
          <a:xfrm>
            <a:off x="0" y="1768672"/>
            <a:ext cx="9144000" cy="1606200"/>
          </a:xfrm>
          <a:prstGeom prst="rect">
            <a:avLst/>
          </a:prstGeom>
        </p:spPr>
        <p:txBody>
          <a:bodyPr anchorCtr="1" anchor="ctr" bIns="91425" lIns="91425" rIns="91425" tIns="91425">
            <a:noAutofit/>
          </a:bodyPr>
          <a:lstStyle/>
          <a:p>
            <a:pPr indent="0" lvl="0" marL="0" rtl="0">
              <a:spcBef>
                <a:spcPts val="0"/>
              </a:spcBef>
              <a:buNone/>
            </a:pPr>
            <a:r>
              <a:rPr lang="en" sz="4300"/>
              <a:t>Which way to increased revenue?</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1" name="Shape 311"/>
        <p:cNvGrpSpPr/>
        <p:nvPr/>
      </p:nvGrpSpPr>
      <p:grpSpPr>
        <a:xfrm>
          <a:off x="0" y="0"/>
          <a:ext cx="0" cy="0"/>
          <a:chOff x="0" y="0"/>
          <a:chExt cx="0" cy="0"/>
        </a:xfrm>
      </p:grpSpPr>
      <p:sp>
        <p:nvSpPr>
          <p:cNvPr id="312" name="Shape 312"/>
          <p:cNvSpPr txBox="1"/>
          <p:nvPr>
            <p:ph idx="2" type="body"/>
          </p:nvPr>
        </p:nvSpPr>
        <p:spPr>
          <a:xfrm>
            <a:off x="457199" y="713063"/>
            <a:ext cx="8229600" cy="353174"/>
          </a:xfrm>
          <a:prstGeom prst="rect">
            <a:avLst/>
          </a:prstGeom>
          <a:noFill/>
          <a:ln>
            <a:noFill/>
          </a:ln>
        </p:spPr>
        <p:txBody>
          <a:bodyPr anchorCtr="0" anchor="t" bIns="0" lIns="0" rIns="0" tIns="0">
            <a:noAutofit/>
          </a:bodyPr>
          <a:lstStyle/>
          <a:p>
            <a:pPr indent="0" lvl="0" marL="0" marR="0" rtl="0" algn="l">
              <a:lnSpc>
                <a:spcPct val="85000"/>
              </a:lnSpc>
              <a:spcBef>
                <a:spcPts val="0"/>
              </a:spcBef>
              <a:spcAft>
                <a:spcPts val="0"/>
              </a:spcAft>
              <a:buClr>
                <a:schemeClr val="dk2"/>
              </a:buClr>
              <a:buSzPct val="25000"/>
              <a:buFont typeface="Arial"/>
              <a:buNone/>
            </a:pPr>
            <a:r>
              <a:rPr b="1" i="0" lang="en" sz="1600" u="none" cap="none" strike="noStrike">
                <a:solidFill>
                  <a:schemeClr val="dk2"/>
                </a:solidFill>
                <a:latin typeface="Century Gothic"/>
                <a:ea typeface="Century Gothic"/>
                <a:cs typeface="Century Gothic"/>
                <a:sym typeface="Century Gothic"/>
              </a:rPr>
              <a:t>A sustainable, evolving environment for Intelligent and innovative decision making</a:t>
            </a:r>
          </a:p>
        </p:txBody>
      </p:sp>
      <p:sp>
        <p:nvSpPr>
          <p:cNvPr id="313" name="Shape 313"/>
          <p:cNvSpPr txBox="1"/>
          <p:nvPr>
            <p:ph type="title"/>
          </p:nvPr>
        </p:nvSpPr>
        <p:spPr>
          <a:xfrm>
            <a:off x="457199" y="128589"/>
            <a:ext cx="8229600" cy="526298"/>
          </a:xfrm>
          <a:prstGeom prst="rect">
            <a:avLst/>
          </a:prstGeom>
          <a:noFill/>
          <a:ln>
            <a:noFill/>
          </a:ln>
        </p:spPr>
        <p:txBody>
          <a:bodyPr anchorCtr="0" anchor="b" bIns="0" lIns="0" rIns="0" tIns="0">
            <a:noAutofit/>
          </a:bodyPr>
          <a:lstStyle/>
          <a:p>
            <a:pPr indent="0" lvl="0" marL="0" marR="0" rtl="0" algn="l">
              <a:lnSpc>
                <a:spcPct val="95000"/>
              </a:lnSpc>
              <a:spcBef>
                <a:spcPts val="0"/>
              </a:spcBef>
              <a:spcAft>
                <a:spcPts val="0"/>
              </a:spcAft>
              <a:buSzPct val="25000"/>
              <a:buNone/>
            </a:pPr>
            <a:r>
              <a:rPr b="1" i="0" lang="en" sz="2200" u="none" cap="none" strike="noStrike">
                <a:solidFill>
                  <a:schemeClr val="accent1"/>
                </a:solidFill>
                <a:latin typeface="Century Gothic"/>
                <a:ea typeface="Century Gothic"/>
                <a:cs typeface="Century Gothic"/>
                <a:sym typeface="Century Gothic"/>
              </a:rPr>
              <a:t>Reference </a:t>
            </a:r>
            <a:r>
              <a:rPr b="1" i="0" lang="en" sz="2400" u="none" cap="none" strike="noStrike">
                <a:solidFill>
                  <a:schemeClr val="dk1"/>
                </a:solidFill>
                <a:latin typeface="Century Gothic"/>
                <a:ea typeface="Century Gothic"/>
                <a:cs typeface="Century Gothic"/>
                <a:sym typeface="Century Gothic"/>
              </a:rPr>
              <a:t>Business</a:t>
            </a:r>
            <a:r>
              <a:rPr b="1" i="0" lang="en" sz="2200" u="none" cap="none" strike="noStrike">
                <a:solidFill>
                  <a:schemeClr val="accent1"/>
                </a:solidFill>
                <a:latin typeface="Century Gothic"/>
                <a:ea typeface="Century Gothic"/>
                <a:cs typeface="Century Gothic"/>
                <a:sym typeface="Century Gothic"/>
              </a:rPr>
              <a:t> Architecture for the Sentient Enterprise</a:t>
            </a:r>
          </a:p>
        </p:txBody>
      </p:sp>
      <p:sp>
        <p:nvSpPr>
          <p:cNvPr id="314" name="Shape 314"/>
          <p:cNvSpPr/>
          <p:nvPr/>
        </p:nvSpPr>
        <p:spPr>
          <a:xfrm>
            <a:off x="2023979" y="3131603"/>
            <a:ext cx="1943606" cy="1543050"/>
          </a:xfrm>
          <a:prstGeom prst="ellipse">
            <a:avLst/>
          </a:prstGeom>
          <a:solidFill>
            <a:schemeClr val="lt2"/>
          </a:solidFill>
          <a:ln>
            <a:noFill/>
          </a:ln>
          <a:effectLst>
            <a:outerShdw blurRad="39999" rotWithShape="0" dir="5400000" dist="23000">
              <a:srgbClr val="000000">
                <a:alpha val="34901"/>
              </a:srgbClr>
            </a:outerShdw>
          </a:effectLst>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SzPct val="25000"/>
              <a:buFont typeface="Calibri"/>
              <a:buNone/>
            </a:pPr>
            <a:r>
              <a:rPr b="1" i="1" lang="en" sz="1400" u="none" cap="none" strike="noStrike">
                <a:solidFill>
                  <a:schemeClr val="dk1"/>
                </a:solidFill>
                <a:latin typeface="Calibri"/>
                <a:ea typeface="Calibri"/>
                <a:cs typeface="Calibri"/>
                <a:sym typeface="Calibri"/>
              </a:rPr>
              <a:t>Facts</a:t>
            </a:r>
          </a:p>
        </p:txBody>
      </p:sp>
      <p:sp>
        <p:nvSpPr>
          <p:cNvPr id="315" name="Shape 315"/>
          <p:cNvSpPr/>
          <p:nvPr/>
        </p:nvSpPr>
        <p:spPr>
          <a:xfrm>
            <a:off x="4422181" y="3120717"/>
            <a:ext cx="1943606" cy="1543050"/>
          </a:xfrm>
          <a:prstGeom prst="ellipse">
            <a:avLst/>
          </a:prstGeom>
          <a:solidFill>
            <a:srgbClr val="5F6062"/>
          </a:solidFill>
          <a:ln>
            <a:noFill/>
          </a:ln>
          <a:effectLst>
            <a:outerShdw blurRad="39999" rotWithShape="0" dir="5400000" dist="23000">
              <a:srgbClr val="000000">
                <a:alpha val="34901"/>
              </a:srgbClr>
            </a:outerShdw>
          </a:effectLst>
        </p:spPr>
        <p:txBody>
          <a:bodyPr anchorCtr="0" anchor="ctr" bIns="34275" lIns="68575" rIns="68575" tIns="34275">
            <a:noAutofit/>
          </a:bodyPr>
          <a:lstStyle/>
          <a:p>
            <a:pPr indent="0" lvl="0" marL="0" marR="0" rtl="0" algn="ctr">
              <a:lnSpc>
                <a:spcPct val="100000"/>
              </a:lnSpc>
              <a:spcBef>
                <a:spcPts val="0"/>
              </a:spcBef>
              <a:spcAft>
                <a:spcPts val="0"/>
              </a:spcAft>
              <a:buClr>
                <a:srgbClr val="FFFFFF"/>
              </a:buClr>
              <a:buSzPct val="25000"/>
              <a:buFont typeface="Calibri"/>
              <a:buNone/>
            </a:pPr>
            <a:r>
              <a:rPr b="1" i="1" lang="en" sz="1400" u="none" cap="none" strike="noStrike">
                <a:solidFill>
                  <a:srgbClr val="FFFFFF"/>
                </a:solidFill>
                <a:latin typeface="Calibri"/>
                <a:ea typeface="Calibri"/>
                <a:cs typeface="Calibri"/>
                <a:sym typeface="Calibri"/>
              </a:rPr>
              <a:t>Insights</a:t>
            </a:r>
          </a:p>
        </p:txBody>
      </p:sp>
      <p:sp>
        <p:nvSpPr>
          <p:cNvPr id="316" name="Shape 316"/>
          <p:cNvSpPr/>
          <p:nvPr/>
        </p:nvSpPr>
        <p:spPr>
          <a:xfrm>
            <a:off x="3164553" y="1291917"/>
            <a:ext cx="1943606" cy="1543050"/>
          </a:xfrm>
          <a:prstGeom prst="ellipse">
            <a:avLst/>
          </a:prstGeom>
          <a:solidFill>
            <a:schemeClr val="accent2"/>
          </a:solidFill>
          <a:ln>
            <a:noFill/>
          </a:ln>
          <a:effectLst>
            <a:outerShdw blurRad="39999" rotWithShape="0" dir="5400000" dist="23000">
              <a:srgbClr val="000000">
                <a:alpha val="34901"/>
              </a:srgbClr>
            </a:outerShdw>
          </a:effectLst>
        </p:spPr>
        <p:txBody>
          <a:bodyPr anchorCtr="0" anchor="ctr" bIns="34275" lIns="68575" rIns="68575" tIns="34275">
            <a:noAutofit/>
          </a:bodyPr>
          <a:lstStyle/>
          <a:p>
            <a:pPr indent="0" lvl="0" marL="0" marR="0" rtl="0" algn="ctr">
              <a:lnSpc>
                <a:spcPct val="100000"/>
              </a:lnSpc>
              <a:spcBef>
                <a:spcPts val="0"/>
              </a:spcBef>
              <a:spcAft>
                <a:spcPts val="0"/>
              </a:spcAft>
              <a:buClr>
                <a:srgbClr val="FFFFFF"/>
              </a:buClr>
              <a:buSzPct val="25000"/>
              <a:buFont typeface="Calibri"/>
              <a:buNone/>
            </a:pPr>
            <a:r>
              <a:rPr b="1" i="1" lang="en" sz="1400" u="none" cap="none" strike="noStrike">
                <a:solidFill>
                  <a:srgbClr val="FFFFFF"/>
                </a:solidFill>
                <a:latin typeface="Calibri"/>
                <a:ea typeface="Calibri"/>
                <a:cs typeface="Calibri"/>
                <a:sym typeface="Calibri"/>
              </a:rPr>
              <a:t>Contexts</a:t>
            </a:r>
          </a:p>
        </p:txBody>
      </p:sp>
      <p:sp>
        <p:nvSpPr>
          <p:cNvPr id="317" name="Shape 317"/>
          <p:cNvSpPr txBox="1"/>
          <p:nvPr/>
        </p:nvSpPr>
        <p:spPr>
          <a:xfrm>
            <a:off x="3842785" y="2500818"/>
            <a:ext cx="546494" cy="276999"/>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lang="en" sz="1400">
                <a:solidFill>
                  <a:srgbClr val="FFFFFF"/>
                </a:solidFill>
                <a:latin typeface="Calibri"/>
                <a:ea typeface="Calibri"/>
                <a:cs typeface="Calibri"/>
                <a:sym typeface="Calibri"/>
              </a:rPr>
              <a:t>relate</a:t>
            </a:r>
          </a:p>
        </p:txBody>
      </p:sp>
      <p:sp>
        <p:nvSpPr>
          <p:cNvPr id="318" name="Shape 318"/>
          <p:cNvSpPr txBox="1"/>
          <p:nvPr/>
        </p:nvSpPr>
        <p:spPr>
          <a:xfrm rot="2686923">
            <a:off x="3271448" y="3393159"/>
            <a:ext cx="563209" cy="277034"/>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lang="en" sz="1400">
                <a:solidFill>
                  <a:schemeClr val="dk1"/>
                </a:solidFill>
                <a:latin typeface="Calibri"/>
                <a:ea typeface="Calibri"/>
                <a:cs typeface="Calibri"/>
                <a:sym typeface="Calibri"/>
              </a:rPr>
              <a:t>ingest</a:t>
            </a:r>
          </a:p>
        </p:txBody>
      </p:sp>
      <p:sp>
        <p:nvSpPr>
          <p:cNvPr id="319" name="Shape 319"/>
          <p:cNvSpPr txBox="1"/>
          <p:nvPr/>
        </p:nvSpPr>
        <p:spPr>
          <a:xfrm rot="-2714281">
            <a:off x="4447587" y="3430979"/>
            <a:ext cx="634630" cy="277035"/>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lang="en" sz="1400">
                <a:solidFill>
                  <a:srgbClr val="FFFFFF"/>
                </a:solidFill>
                <a:latin typeface="Calibri"/>
                <a:ea typeface="Calibri"/>
                <a:cs typeface="Calibri"/>
                <a:sym typeface="Calibri"/>
              </a:rPr>
              <a:t>deliver</a:t>
            </a:r>
          </a:p>
        </p:txBody>
      </p:sp>
      <p:sp>
        <p:nvSpPr>
          <p:cNvPr id="320" name="Shape 320"/>
          <p:cNvSpPr txBox="1"/>
          <p:nvPr/>
        </p:nvSpPr>
        <p:spPr>
          <a:xfrm>
            <a:off x="3367112" y="1443443"/>
            <a:ext cx="1591651" cy="484740"/>
          </a:xfrm>
          <a:prstGeom prst="rect">
            <a:avLst/>
          </a:prstGeom>
          <a:noFill/>
          <a:ln>
            <a:noFill/>
          </a:ln>
        </p:spPr>
        <p:txBody>
          <a:bodyPr anchorCtr="0" anchor="t" bIns="34275" lIns="68575" rIns="68575" tIns="34275">
            <a:noAutofit/>
          </a:bodyPr>
          <a:lstStyle/>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Relationships, Temporality</a:t>
            </a:r>
          </a:p>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WHY DID IT HAPPEN</a:t>
            </a:r>
          </a:p>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Curate, Access, BIO’s</a:t>
            </a:r>
          </a:p>
        </p:txBody>
      </p:sp>
      <p:sp>
        <p:nvSpPr>
          <p:cNvPr id="321" name="Shape 321"/>
          <p:cNvSpPr txBox="1"/>
          <p:nvPr/>
        </p:nvSpPr>
        <p:spPr>
          <a:xfrm>
            <a:off x="2146541" y="4035118"/>
            <a:ext cx="1614127" cy="484740"/>
          </a:xfrm>
          <a:prstGeom prst="rect">
            <a:avLst/>
          </a:prstGeom>
          <a:noFill/>
          <a:ln>
            <a:noFill/>
          </a:ln>
        </p:spPr>
        <p:txBody>
          <a:bodyPr anchorCtr="0" anchor="t" bIns="34275" lIns="68575" rIns="68575" tIns="34275">
            <a:noAutofit/>
          </a:bodyPr>
          <a:lstStyle/>
          <a:p>
            <a:pPr indent="0" lvl="0" marL="0" marR="0" rtl="0" algn="ctr">
              <a:spcBef>
                <a:spcPts val="0"/>
              </a:spcBef>
              <a:spcAft>
                <a:spcPts val="0"/>
              </a:spcAft>
              <a:buSzPct val="25000"/>
              <a:buNone/>
            </a:pPr>
            <a:r>
              <a:rPr lang="en" sz="900">
                <a:solidFill>
                  <a:schemeClr val="dk1"/>
                </a:solidFill>
                <a:latin typeface="Calibri"/>
                <a:ea typeface="Calibri"/>
                <a:cs typeface="Calibri"/>
                <a:sym typeface="Calibri"/>
              </a:rPr>
              <a:t>Acquisition, Curated, Access.</a:t>
            </a:r>
          </a:p>
          <a:p>
            <a:pPr indent="0" lvl="0" marL="0" marR="0" rtl="0" algn="ctr">
              <a:spcBef>
                <a:spcPts val="0"/>
              </a:spcBef>
              <a:spcAft>
                <a:spcPts val="0"/>
              </a:spcAft>
              <a:buSzPct val="25000"/>
              <a:buNone/>
            </a:pPr>
            <a:r>
              <a:rPr lang="en" sz="900">
                <a:solidFill>
                  <a:schemeClr val="dk1"/>
                </a:solidFill>
                <a:latin typeface="Calibri"/>
                <a:ea typeface="Calibri"/>
                <a:cs typeface="Calibri"/>
                <a:sym typeface="Calibri"/>
              </a:rPr>
              <a:t>Known KPI, Events</a:t>
            </a:r>
          </a:p>
          <a:p>
            <a:pPr indent="0" lvl="0" marL="0" marR="0" rtl="0" algn="ctr">
              <a:spcBef>
                <a:spcPts val="0"/>
              </a:spcBef>
              <a:spcAft>
                <a:spcPts val="0"/>
              </a:spcAft>
              <a:buSzPct val="25000"/>
              <a:buNone/>
            </a:pPr>
            <a:r>
              <a:rPr lang="en" sz="900">
                <a:solidFill>
                  <a:schemeClr val="dk1"/>
                </a:solidFill>
                <a:latin typeface="Calibri"/>
                <a:ea typeface="Calibri"/>
                <a:cs typeface="Calibri"/>
                <a:sym typeface="Calibri"/>
              </a:rPr>
              <a:t>WHAT HAS HAPPENED</a:t>
            </a:r>
          </a:p>
        </p:txBody>
      </p:sp>
      <p:sp>
        <p:nvSpPr>
          <p:cNvPr id="322" name="Shape 322"/>
          <p:cNvSpPr txBox="1"/>
          <p:nvPr/>
        </p:nvSpPr>
        <p:spPr>
          <a:xfrm>
            <a:off x="4569058" y="4030580"/>
            <a:ext cx="1637684" cy="484740"/>
          </a:xfrm>
          <a:prstGeom prst="rect">
            <a:avLst/>
          </a:prstGeom>
          <a:noFill/>
          <a:ln>
            <a:noFill/>
          </a:ln>
        </p:spPr>
        <p:txBody>
          <a:bodyPr anchorCtr="0" anchor="t" bIns="34275" lIns="68575" rIns="68575" tIns="34275">
            <a:noAutofit/>
          </a:bodyPr>
          <a:lstStyle/>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What Could / Will Happen</a:t>
            </a:r>
          </a:p>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Awareness enabled by Analytics</a:t>
            </a:r>
          </a:p>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Delivery, R&amp;D</a:t>
            </a:r>
          </a:p>
        </p:txBody>
      </p:sp>
      <p:sp>
        <p:nvSpPr>
          <p:cNvPr id="323" name="Shape 323"/>
          <p:cNvSpPr txBox="1"/>
          <p:nvPr/>
        </p:nvSpPr>
        <p:spPr>
          <a:xfrm>
            <a:off x="6022448" y="4572000"/>
            <a:ext cx="542549" cy="276999"/>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4F81BD"/>
                </a:solidFill>
                <a:latin typeface="Calibri"/>
                <a:ea typeface="Calibri"/>
                <a:cs typeface="Calibri"/>
                <a:sym typeface="Calibri"/>
              </a:rPr>
              <a:t>Value</a:t>
            </a:r>
          </a:p>
        </p:txBody>
      </p:sp>
      <p:sp>
        <p:nvSpPr>
          <p:cNvPr id="324" name="Shape 324"/>
          <p:cNvSpPr txBox="1"/>
          <p:nvPr/>
        </p:nvSpPr>
        <p:spPr>
          <a:xfrm>
            <a:off x="1874432" y="944706"/>
            <a:ext cx="853244" cy="276999"/>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4F81BD"/>
                </a:solidFill>
                <a:latin typeface="Calibri"/>
                <a:ea typeface="Calibri"/>
                <a:cs typeface="Calibri"/>
                <a:sym typeface="Calibri"/>
              </a:rPr>
              <a:t>Questions</a:t>
            </a:r>
          </a:p>
        </p:txBody>
      </p:sp>
      <p:sp>
        <p:nvSpPr>
          <p:cNvPr id="325" name="Shape 325"/>
          <p:cNvSpPr txBox="1"/>
          <p:nvPr/>
        </p:nvSpPr>
        <p:spPr>
          <a:xfrm>
            <a:off x="997543" y="4092075"/>
            <a:ext cx="1076856" cy="276991"/>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4F81BD"/>
                </a:solidFill>
                <a:latin typeface="Calibri"/>
                <a:ea typeface="Calibri"/>
                <a:cs typeface="Calibri"/>
                <a:sym typeface="Calibri"/>
              </a:rPr>
              <a:t>Data Sources</a:t>
            </a:r>
          </a:p>
        </p:txBody>
      </p:sp>
      <p:sp>
        <p:nvSpPr>
          <p:cNvPr id="326" name="Shape 326"/>
          <p:cNvSpPr txBox="1"/>
          <p:nvPr/>
        </p:nvSpPr>
        <p:spPr>
          <a:xfrm>
            <a:off x="3850532" y="3292168"/>
            <a:ext cx="612009" cy="346248"/>
          </a:xfrm>
          <a:prstGeom prst="rect">
            <a:avLst/>
          </a:prstGeom>
          <a:noFill/>
          <a:ln>
            <a:noFill/>
          </a:ln>
        </p:spPr>
        <p:txBody>
          <a:bodyPr anchorCtr="0" anchor="t" bIns="34275" lIns="68575" rIns="68575" tIns="34275">
            <a:noAutofit/>
          </a:bodyPr>
          <a:lstStyle/>
          <a:p>
            <a:pPr indent="0" lvl="0" marL="0" marR="0" rtl="0" algn="ctr">
              <a:spcBef>
                <a:spcPts val="0"/>
              </a:spcBef>
              <a:spcAft>
                <a:spcPts val="0"/>
              </a:spcAft>
              <a:buSzPct val="25000"/>
              <a:buNone/>
            </a:pPr>
            <a:r>
              <a:rPr lang="en" sz="900">
                <a:solidFill>
                  <a:srgbClr val="000000"/>
                </a:solidFill>
                <a:latin typeface="Calibri"/>
                <a:ea typeface="Calibri"/>
                <a:cs typeface="Calibri"/>
                <a:sym typeface="Calibri"/>
              </a:rPr>
              <a:t>Arenas of </a:t>
            </a:r>
          </a:p>
          <a:p>
            <a:pPr indent="0" lvl="0" marL="0" marR="0" rtl="0" algn="ctr">
              <a:spcBef>
                <a:spcPts val="0"/>
              </a:spcBef>
              <a:spcAft>
                <a:spcPts val="0"/>
              </a:spcAft>
              <a:buSzPct val="25000"/>
              <a:buNone/>
            </a:pPr>
            <a:r>
              <a:rPr lang="en" sz="900">
                <a:solidFill>
                  <a:srgbClr val="000000"/>
                </a:solidFill>
                <a:latin typeface="Calibri"/>
                <a:ea typeface="Calibri"/>
                <a:cs typeface="Calibri"/>
                <a:sym typeface="Calibri"/>
              </a:rPr>
              <a:t>Action</a:t>
            </a:r>
          </a:p>
        </p:txBody>
      </p:sp>
      <p:sp>
        <p:nvSpPr>
          <p:cNvPr id="327" name="Shape 327"/>
          <p:cNvSpPr/>
          <p:nvPr/>
        </p:nvSpPr>
        <p:spPr>
          <a:xfrm>
            <a:off x="3190370" y="2449743"/>
            <a:ext cx="1943606" cy="1543050"/>
          </a:xfrm>
          <a:prstGeom prst="ellipse">
            <a:avLst/>
          </a:prstGeom>
          <a:noFill/>
          <a:ln cap="flat" cmpd="sng" w="38100">
            <a:solidFill>
              <a:srgbClr val="FFFFFF"/>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1" sz="1400" u="none" cap="none" strike="noStrike">
              <a:solidFill>
                <a:srgbClr val="000000"/>
              </a:solidFill>
              <a:latin typeface="Calibri"/>
              <a:ea typeface="Calibri"/>
              <a:cs typeface="Calibri"/>
              <a:sym typeface="Calibri"/>
            </a:endParaRPr>
          </a:p>
        </p:txBody>
      </p:sp>
      <p:sp>
        <p:nvSpPr>
          <p:cNvPr id="328" name="Shape 328"/>
          <p:cNvSpPr/>
          <p:nvPr/>
        </p:nvSpPr>
        <p:spPr>
          <a:xfrm>
            <a:off x="3143412" y="2399892"/>
            <a:ext cx="2042749" cy="1635225"/>
          </a:xfrm>
          <a:prstGeom prst="ellipse">
            <a:avLst/>
          </a:prstGeom>
          <a:noFill/>
          <a:ln cap="flat" cmpd="sng" w="38100">
            <a:solidFill>
              <a:srgbClr val="FFFFFF"/>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1" sz="1400" u="none" cap="none" strike="noStrike">
              <a:solidFill>
                <a:srgbClr val="000000"/>
              </a:solidFill>
              <a:latin typeface="Calibri"/>
              <a:ea typeface="Calibri"/>
              <a:cs typeface="Calibri"/>
              <a:sym typeface="Calibri"/>
            </a:endParaRPr>
          </a:p>
        </p:txBody>
      </p:sp>
      <p:sp>
        <p:nvSpPr>
          <p:cNvPr id="329" name="Shape 329"/>
          <p:cNvSpPr/>
          <p:nvPr/>
        </p:nvSpPr>
        <p:spPr>
          <a:xfrm>
            <a:off x="3174538" y="2430768"/>
            <a:ext cx="2002499" cy="1589806"/>
          </a:xfrm>
          <a:prstGeom prst="ellipse">
            <a:avLst/>
          </a:prstGeom>
          <a:noFill/>
          <a:ln cap="flat" cmpd="sng" w="57150">
            <a:solidFill>
              <a:srgbClr val="003C6D"/>
            </a:solidFill>
            <a:prstDash val="solid"/>
            <a:round/>
            <a:headEnd len="med" w="med" type="none"/>
            <a:tailEnd len="med" w="med" type="none"/>
          </a:ln>
        </p:spPr>
        <p:txBody>
          <a:bodyPr anchorCtr="0" anchor="ctr" bIns="34275" lIns="68575" rIns="68575" tIns="0">
            <a:noAutofit/>
          </a:bodyPr>
          <a:lstStyle/>
          <a:p>
            <a:pPr indent="0" lvl="0" marL="0" marR="0" rtl="0" algn="ctr">
              <a:lnSpc>
                <a:spcPct val="100000"/>
              </a:lnSpc>
              <a:spcBef>
                <a:spcPts val="0"/>
              </a:spcBef>
              <a:spcAft>
                <a:spcPts val="0"/>
              </a:spcAft>
              <a:buClr>
                <a:srgbClr val="4F81BD"/>
              </a:buClr>
              <a:buSzPct val="25000"/>
              <a:buFont typeface="Calibri"/>
              <a:buNone/>
            </a:pPr>
            <a:r>
              <a:rPr b="1" i="1" lang="en" sz="1400" u="none" cap="none" strike="noStrike">
                <a:solidFill>
                  <a:srgbClr val="4F81BD"/>
                </a:solidFill>
                <a:latin typeface="Calibri"/>
                <a:ea typeface="Calibri"/>
                <a:cs typeface="Calibri"/>
                <a:sym typeface="Calibri"/>
              </a:rPr>
              <a:t>Localities</a:t>
            </a:r>
          </a:p>
        </p:txBody>
      </p:sp>
      <p:sp>
        <p:nvSpPr>
          <p:cNvPr id="330" name="Shape 330"/>
          <p:cNvSpPr/>
          <p:nvPr/>
        </p:nvSpPr>
        <p:spPr>
          <a:xfrm rot="-7973462">
            <a:off x="4906089" y="2623357"/>
            <a:ext cx="804956" cy="207070"/>
          </a:xfrm>
          <a:prstGeom prst="rightArrow">
            <a:avLst>
              <a:gd fmla="val 50000" name="adj1"/>
              <a:gd fmla="val 50000" name="adj2"/>
            </a:avLst>
          </a:prstGeom>
          <a:solidFill>
            <a:srgbClr val="FFFFFF"/>
          </a:solidFill>
          <a:ln>
            <a:noFill/>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31" name="Shape 331"/>
          <p:cNvSpPr/>
          <p:nvPr/>
        </p:nvSpPr>
        <p:spPr>
          <a:xfrm rot="-3002090">
            <a:off x="2520664" y="2609536"/>
            <a:ext cx="804945" cy="207073"/>
          </a:xfrm>
          <a:prstGeom prst="rightArrow">
            <a:avLst>
              <a:gd fmla="val 50000" name="adj1"/>
              <a:gd fmla="val 50000" name="adj2"/>
            </a:avLst>
          </a:prstGeom>
          <a:solidFill>
            <a:srgbClr val="FFFFFF"/>
          </a:solidFill>
          <a:ln>
            <a:noFill/>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32" name="Shape 332"/>
          <p:cNvSpPr/>
          <p:nvPr/>
        </p:nvSpPr>
        <p:spPr>
          <a:xfrm rot="10800000">
            <a:off x="3788166" y="4388392"/>
            <a:ext cx="805069" cy="207041"/>
          </a:xfrm>
          <a:prstGeom prst="rightArrow">
            <a:avLst>
              <a:gd fmla="val 50000" name="adj1"/>
              <a:gd fmla="val 50000" name="adj2"/>
            </a:avLst>
          </a:prstGeom>
          <a:solidFill>
            <a:srgbClr val="FFFFFF"/>
          </a:solidFill>
          <a:ln>
            <a:noFill/>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33" name="Shape 333"/>
          <p:cNvSpPr txBox="1"/>
          <p:nvPr/>
        </p:nvSpPr>
        <p:spPr>
          <a:xfrm>
            <a:off x="2186344" y="2466200"/>
            <a:ext cx="692035" cy="276991"/>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7F7F7F"/>
                </a:solidFill>
                <a:latin typeface="Calibri"/>
                <a:ea typeface="Calibri"/>
                <a:cs typeface="Calibri"/>
                <a:sym typeface="Calibri"/>
              </a:rPr>
              <a:t>Enables</a:t>
            </a:r>
          </a:p>
        </p:txBody>
      </p:sp>
      <p:sp>
        <p:nvSpPr>
          <p:cNvPr id="334" name="Shape 334"/>
          <p:cNvSpPr txBox="1"/>
          <p:nvPr/>
        </p:nvSpPr>
        <p:spPr>
          <a:xfrm>
            <a:off x="5487159" y="2466208"/>
            <a:ext cx="828358" cy="276991"/>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7F7F7F"/>
                </a:solidFill>
                <a:latin typeface="Calibri"/>
                <a:ea typeface="Calibri"/>
                <a:cs typeface="Calibri"/>
                <a:sym typeface="Calibri"/>
              </a:rPr>
              <a:t>Sentience</a:t>
            </a:r>
          </a:p>
        </p:txBody>
      </p:sp>
      <p:sp>
        <p:nvSpPr>
          <p:cNvPr id="335" name="Shape 335"/>
          <p:cNvSpPr txBox="1"/>
          <p:nvPr/>
        </p:nvSpPr>
        <p:spPr>
          <a:xfrm>
            <a:off x="3760668" y="4595434"/>
            <a:ext cx="775493" cy="276991"/>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7F7F7F"/>
                </a:solidFill>
                <a:latin typeface="Calibri"/>
                <a:ea typeface="Calibri"/>
                <a:cs typeface="Calibri"/>
                <a:sym typeface="Calibri"/>
              </a:rPr>
              <a:t>Becomes</a:t>
            </a:r>
          </a:p>
        </p:txBody>
      </p:sp>
      <p:sp>
        <p:nvSpPr>
          <p:cNvPr id="336" name="Shape 336"/>
          <p:cNvSpPr/>
          <p:nvPr/>
        </p:nvSpPr>
        <p:spPr>
          <a:xfrm rot="-2492698">
            <a:off x="1458837" y="4316866"/>
            <a:ext cx="664815" cy="600143"/>
          </a:xfrm>
          <a:prstGeom prst="rightArrow">
            <a:avLst>
              <a:gd fmla="val 50000" name="adj1"/>
              <a:gd fmla="val 50000" name="adj2"/>
            </a:avLst>
          </a:prstGeom>
          <a:solidFill>
            <a:srgbClr val="4F81BD"/>
          </a:solidFill>
          <a:ln cap="flat" cmpd="sng" w="25400">
            <a:solidFill>
              <a:srgbClr val="395E89"/>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37" name="Shape 337"/>
          <p:cNvSpPr/>
          <p:nvPr/>
        </p:nvSpPr>
        <p:spPr>
          <a:xfrm rot="2070330">
            <a:off x="6362668" y="4236446"/>
            <a:ext cx="664835" cy="600124"/>
          </a:xfrm>
          <a:prstGeom prst="rightArrow">
            <a:avLst>
              <a:gd fmla="val 50000" name="adj1"/>
              <a:gd fmla="val 50000" name="adj2"/>
            </a:avLst>
          </a:prstGeom>
          <a:solidFill>
            <a:srgbClr val="4F81BD"/>
          </a:solidFill>
          <a:ln cap="flat" cmpd="sng" w="25400">
            <a:solidFill>
              <a:srgbClr val="395E89"/>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38" name="Shape 338"/>
          <p:cNvSpPr/>
          <p:nvPr/>
        </p:nvSpPr>
        <p:spPr>
          <a:xfrm>
            <a:off x="2146541" y="1166347"/>
            <a:ext cx="237963" cy="249216"/>
          </a:xfrm>
          <a:custGeom>
            <a:pathLst>
              <a:path extrusionOk="0" h="120000" w="120000">
                <a:moveTo>
                  <a:pt x="119060" y="43092"/>
                </a:moveTo>
                <a:cubicBezTo>
                  <a:pt x="118120" y="18852"/>
                  <a:pt x="96814" y="0"/>
                  <a:pt x="71749" y="897"/>
                </a:cubicBezTo>
                <a:cubicBezTo>
                  <a:pt x="46370" y="1795"/>
                  <a:pt x="26631" y="22144"/>
                  <a:pt x="27571" y="46384"/>
                </a:cubicBezTo>
                <a:cubicBezTo>
                  <a:pt x="27885" y="54463"/>
                  <a:pt x="30704" y="62244"/>
                  <a:pt x="35091" y="68827"/>
                </a:cubicBezTo>
                <a:cubicBezTo>
                  <a:pt x="35091" y="68827"/>
                  <a:pt x="35091" y="68827"/>
                  <a:pt x="35091" y="68827"/>
                </a:cubicBezTo>
                <a:cubicBezTo>
                  <a:pt x="33524" y="70324"/>
                  <a:pt x="33524" y="70324"/>
                  <a:pt x="33524" y="70324"/>
                </a:cubicBezTo>
                <a:cubicBezTo>
                  <a:pt x="19738" y="85286"/>
                  <a:pt x="19738" y="85286"/>
                  <a:pt x="19738" y="85286"/>
                </a:cubicBezTo>
                <a:cubicBezTo>
                  <a:pt x="6266" y="99351"/>
                  <a:pt x="6266" y="99351"/>
                  <a:pt x="6266" y="99351"/>
                </a:cubicBezTo>
                <a:cubicBezTo>
                  <a:pt x="4699" y="101147"/>
                  <a:pt x="4699" y="101147"/>
                  <a:pt x="4699" y="101147"/>
                </a:cubicBezTo>
                <a:cubicBezTo>
                  <a:pt x="0" y="105935"/>
                  <a:pt x="0" y="111920"/>
                  <a:pt x="4699" y="115810"/>
                </a:cubicBezTo>
                <a:cubicBezTo>
                  <a:pt x="9086" y="120000"/>
                  <a:pt x="15352" y="119102"/>
                  <a:pt x="20052" y="114314"/>
                </a:cubicBezTo>
                <a:cubicBezTo>
                  <a:pt x="21618" y="112817"/>
                  <a:pt x="21618" y="112817"/>
                  <a:pt x="21618" y="112817"/>
                </a:cubicBezTo>
                <a:cubicBezTo>
                  <a:pt x="48877" y="83491"/>
                  <a:pt x="48877" y="83491"/>
                  <a:pt x="48877" y="83491"/>
                </a:cubicBezTo>
                <a:cubicBezTo>
                  <a:pt x="50130" y="82294"/>
                  <a:pt x="50130" y="82294"/>
                  <a:pt x="50130" y="82294"/>
                </a:cubicBezTo>
                <a:cubicBezTo>
                  <a:pt x="57336" y="86483"/>
                  <a:pt x="66109" y="88578"/>
                  <a:pt x="75195" y="88279"/>
                </a:cubicBezTo>
                <a:cubicBezTo>
                  <a:pt x="100261" y="87381"/>
                  <a:pt x="120000" y="67032"/>
                  <a:pt x="119060" y="43092"/>
                </a:cubicBezTo>
                <a:close/>
                <a:moveTo>
                  <a:pt x="74569" y="72718"/>
                </a:moveTo>
                <a:cubicBezTo>
                  <a:pt x="58276" y="73316"/>
                  <a:pt x="44490" y="61346"/>
                  <a:pt x="43864" y="45785"/>
                </a:cubicBezTo>
                <a:cubicBezTo>
                  <a:pt x="43550" y="30224"/>
                  <a:pt x="56083" y="17057"/>
                  <a:pt x="72375" y="16758"/>
                </a:cubicBezTo>
                <a:cubicBezTo>
                  <a:pt x="88355" y="16159"/>
                  <a:pt x="102140" y="28129"/>
                  <a:pt x="102767" y="43690"/>
                </a:cubicBezTo>
                <a:cubicBezTo>
                  <a:pt x="103394" y="59251"/>
                  <a:pt x="90548" y="72119"/>
                  <a:pt x="74569" y="72718"/>
                </a:cubicBezTo>
                <a:close/>
              </a:path>
            </a:pathLst>
          </a:custGeom>
          <a:solidFill>
            <a:srgbClr val="0079DB"/>
          </a:solidFill>
          <a:ln>
            <a:noFill/>
          </a:ln>
        </p:spPr>
        <p:txBody>
          <a:bodyPr anchorCtr="0" anchor="t" bIns="34275" lIns="68575" rIns="68575"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339" name="Shape 339"/>
          <p:cNvSpPr/>
          <p:nvPr/>
        </p:nvSpPr>
        <p:spPr>
          <a:xfrm>
            <a:off x="1297180" y="4358691"/>
            <a:ext cx="217407" cy="266442"/>
          </a:xfrm>
          <a:custGeom>
            <a:pathLst>
              <a:path extrusionOk="0" h="120000" w="120000">
                <a:moveTo>
                  <a:pt x="120000" y="42947"/>
                </a:moveTo>
                <a:cubicBezTo>
                  <a:pt x="120000" y="40631"/>
                  <a:pt x="117419" y="38736"/>
                  <a:pt x="114580" y="38526"/>
                </a:cubicBezTo>
                <a:cubicBezTo>
                  <a:pt x="114580" y="38526"/>
                  <a:pt x="42064" y="38526"/>
                  <a:pt x="42064" y="38526"/>
                </a:cubicBezTo>
                <a:cubicBezTo>
                  <a:pt x="37419" y="38526"/>
                  <a:pt x="36387" y="36421"/>
                  <a:pt x="36387" y="34736"/>
                </a:cubicBezTo>
                <a:cubicBezTo>
                  <a:pt x="36387" y="32842"/>
                  <a:pt x="37935" y="30947"/>
                  <a:pt x="42322" y="30947"/>
                </a:cubicBezTo>
                <a:cubicBezTo>
                  <a:pt x="42322" y="30947"/>
                  <a:pt x="101161" y="30947"/>
                  <a:pt x="101161" y="30947"/>
                </a:cubicBezTo>
                <a:cubicBezTo>
                  <a:pt x="102709" y="30947"/>
                  <a:pt x="104516" y="29684"/>
                  <a:pt x="104516" y="28210"/>
                </a:cubicBezTo>
                <a:cubicBezTo>
                  <a:pt x="104516" y="26947"/>
                  <a:pt x="102709" y="25684"/>
                  <a:pt x="101161" y="25684"/>
                </a:cubicBezTo>
                <a:cubicBezTo>
                  <a:pt x="27870" y="25684"/>
                  <a:pt x="27870" y="25684"/>
                  <a:pt x="27870" y="25684"/>
                </a:cubicBezTo>
                <a:cubicBezTo>
                  <a:pt x="22967" y="25684"/>
                  <a:pt x="21935" y="23578"/>
                  <a:pt x="21935" y="21684"/>
                </a:cubicBezTo>
                <a:cubicBezTo>
                  <a:pt x="21935" y="20000"/>
                  <a:pt x="23741" y="17894"/>
                  <a:pt x="28129" y="17894"/>
                </a:cubicBezTo>
                <a:cubicBezTo>
                  <a:pt x="28129" y="17894"/>
                  <a:pt x="87225" y="17894"/>
                  <a:pt x="87225" y="17894"/>
                </a:cubicBezTo>
                <a:cubicBezTo>
                  <a:pt x="88774" y="17894"/>
                  <a:pt x="90580" y="16842"/>
                  <a:pt x="90580" y="15368"/>
                </a:cubicBezTo>
                <a:cubicBezTo>
                  <a:pt x="90580" y="13894"/>
                  <a:pt x="88774" y="12842"/>
                  <a:pt x="87225" y="12842"/>
                </a:cubicBezTo>
                <a:cubicBezTo>
                  <a:pt x="13677" y="12842"/>
                  <a:pt x="13677" y="12842"/>
                  <a:pt x="13677" y="12842"/>
                </a:cubicBezTo>
                <a:cubicBezTo>
                  <a:pt x="8774" y="12842"/>
                  <a:pt x="7741" y="10736"/>
                  <a:pt x="7741" y="9052"/>
                </a:cubicBezTo>
                <a:cubicBezTo>
                  <a:pt x="7741" y="7157"/>
                  <a:pt x="9548" y="5052"/>
                  <a:pt x="13935" y="5052"/>
                </a:cubicBezTo>
                <a:cubicBezTo>
                  <a:pt x="13935" y="5052"/>
                  <a:pt x="73290" y="5052"/>
                  <a:pt x="73290" y="5052"/>
                </a:cubicBezTo>
                <a:cubicBezTo>
                  <a:pt x="74838" y="5052"/>
                  <a:pt x="76645" y="3999"/>
                  <a:pt x="76645" y="2526"/>
                </a:cubicBezTo>
                <a:cubicBezTo>
                  <a:pt x="76645" y="1263"/>
                  <a:pt x="74838" y="0"/>
                  <a:pt x="73290" y="0"/>
                </a:cubicBezTo>
                <a:cubicBezTo>
                  <a:pt x="11870" y="0"/>
                  <a:pt x="11870" y="0"/>
                  <a:pt x="11870" y="0"/>
                </a:cubicBezTo>
                <a:cubicBezTo>
                  <a:pt x="5419" y="0"/>
                  <a:pt x="0" y="4631"/>
                  <a:pt x="0" y="9894"/>
                </a:cubicBezTo>
                <a:cubicBezTo>
                  <a:pt x="0" y="84631"/>
                  <a:pt x="0" y="84631"/>
                  <a:pt x="0" y="84631"/>
                </a:cubicBezTo>
                <a:cubicBezTo>
                  <a:pt x="0" y="89894"/>
                  <a:pt x="5419" y="94315"/>
                  <a:pt x="11870" y="94315"/>
                </a:cubicBezTo>
                <a:cubicBezTo>
                  <a:pt x="14193" y="94315"/>
                  <a:pt x="14193" y="94315"/>
                  <a:pt x="14193" y="94315"/>
                </a:cubicBezTo>
                <a:cubicBezTo>
                  <a:pt x="14193" y="97473"/>
                  <a:pt x="14193" y="97473"/>
                  <a:pt x="14193" y="97473"/>
                </a:cubicBezTo>
                <a:cubicBezTo>
                  <a:pt x="14193" y="102736"/>
                  <a:pt x="19612" y="106947"/>
                  <a:pt x="26064" y="106947"/>
                </a:cubicBezTo>
                <a:cubicBezTo>
                  <a:pt x="28645" y="106947"/>
                  <a:pt x="28645" y="106947"/>
                  <a:pt x="28645" y="106947"/>
                </a:cubicBezTo>
                <a:cubicBezTo>
                  <a:pt x="28645" y="110315"/>
                  <a:pt x="28645" y="110315"/>
                  <a:pt x="28645" y="110315"/>
                </a:cubicBezTo>
                <a:cubicBezTo>
                  <a:pt x="28645" y="115578"/>
                  <a:pt x="33806" y="119999"/>
                  <a:pt x="40258" y="119999"/>
                </a:cubicBezTo>
                <a:cubicBezTo>
                  <a:pt x="107870" y="119999"/>
                  <a:pt x="107870" y="119999"/>
                  <a:pt x="107870" y="119999"/>
                </a:cubicBezTo>
                <a:cubicBezTo>
                  <a:pt x="114322" y="119999"/>
                  <a:pt x="120000" y="115578"/>
                  <a:pt x="120000" y="110315"/>
                </a:cubicBezTo>
                <a:cubicBezTo>
                  <a:pt x="120000" y="110315"/>
                  <a:pt x="120000" y="42947"/>
                  <a:pt x="120000" y="42947"/>
                </a:cubicBezTo>
                <a:close/>
                <a:moveTo>
                  <a:pt x="70451" y="72210"/>
                </a:moveTo>
                <a:cubicBezTo>
                  <a:pt x="70451" y="73263"/>
                  <a:pt x="69161" y="74315"/>
                  <a:pt x="67870" y="74315"/>
                </a:cubicBezTo>
                <a:cubicBezTo>
                  <a:pt x="51612" y="74315"/>
                  <a:pt x="51612" y="74315"/>
                  <a:pt x="51612" y="74315"/>
                </a:cubicBezTo>
                <a:cubicBezTo>
                  <a:pt x="50322" y="74315"/>
                  <a:pt x="49032" y="73263"/>
                  <a:pt x="49032" y="72210"/>
                </a:cubicBezTo>
                <a:cubicBezTo>
                  <a:pt x="49032" y="58947"/>
                  <a:pt x="49032" y="58947"/>
                  <a:pt x="49032" y="58947"/>
                </a:cubicBezTo>
                <a:cubicBezTo>
                  <a:pt x="49032" y="57894"/>
                  <a:pt x="50322" y="56842"/>
                  <a:pt x="51612" y="56842"/>
                </a:cubicBezTo>
                <a:cubicBezTo>
                  <a:pt x="67870" y="56842"/>
                  <a:pt x="67870" y="56842"/>
                  <a:pt x="67870" y="56842"/>
                </a:cubicBezTo>
                <a:cubicBezTo>
                  <a:pt x="69161" y="56842"/>
                  <a:pt x="70451" y="57894"/>
                  <a:pt x="70451" y="58947"/>
                </a:cubicBezTo>
                <a:lnTo>
                  <a:pt x="70451" y="72210"/>
                </a:lnTo>
                <a:close/>
                <a:moveTo>
                  <a:pt x="104258" y="72210"/>
                </a:moveTo>
                <a:cubicBezTo>
                  <a:pt x="104258" y="73263"/>
                  <a:pt x="102967" y="74315"/>
                  <a:pt x="101677" y="74315"/>
                </a:cubicBezTo>
                <a:cubicBezTo>
                  <a:pt x="85419" y="74315"/>
                  <a:pt x="85419" y="74315"/>
                  <a:pt x="85419" y="74315"/>
                </a:cubicBezTo>
                <a:cubicBezTo>
                  <a:pt x="84129" y="74315"/>
                  <a:pt x="82838" y="73263"/>
                  <a:pt x="82838" y="72210"/>
                </a:cubicBezTo>
                <a:cubicBezTo>
                  <a:pt x="82838" y="58947"/>
                  <a:pt x="82838" y="58947"/>
                  <a:pt x="82838" y="58947"/>
                </a:cubicBezTo>
                <a:cubicBezTo>
                  <a:pt x="82838" y="57894"/>
                  <a:pt x="84129" y="56842"/>
                  <a:pt x="85419" y="56842"/>
                </a:cubicBezTo>
                <a:cubicBezTo>
                  <a:pt x="101677" y="56842"/>
                  <a:pt x="101677" y="56842"/>
                  <a:pt x="101677" y="56842"/>
                </a:cubicBezTo>
                <a:cubicBezTo>
                  <a:pt x="102967" y="56842"/>
                  <a:pt x="104258" y="57894"/>
                  <a:pt x="104258" y="58947"/>
                </a:cubicBezTo>
                <a:lnTo>
                  <a:pt x="104258" y="72210"/>
                </a:lnTo>
                <a:close/>
                <a:moveTo>
                  <a:pt x="70451" y="96631"/>
                </a:moveTo>
                <a:cubicBezTo>
                  <a:pt x="70451" y="97684"/>
                  <a:pt x="69161" y="98736"/>
                  <a:pt x="67870" y="98736"/>
                </a:cubicBezTo>
                <a:cubicBezTo>
                  <a:pt x="51612" y="98736"/>
                  <a:pt x="51612" y="98736"/>
                  <a:pt x="51612" y="98736"/>
                </a:cubicBezTo>
                <a:cubicBezTo>
                  <a:pt x="50322" y="98736"/>
                  <a:pt x="49032" y="97684"/>
                  <a:pt x="49032" y="96631"/>
                </a:cubicBezTo>
                <a:cubicBezTo>
                  <a:pt x="49032" y="83368"/>
                  <a:pt x="49032" y="83368"/>
                  <a:pt x="49032" y="83368"/>
                </a:cubicBezTo>
                <a:cubicBezTo>
                  <a:pt x="49032" y="82315"/>
                  <a:pt x="50322" y="81263"/>
                  <a:pt x="51612" y="81263"/>
                </a:cubicBezTo>
                <a:cubicBezTo>
                  <a:pt x="67870" y="81263"/>
                  <a:pt x="67870" y="81263"/>
                  <a:pt x="67870" y="81263"/>
                </a:cubicBezTo>
                <a:cubicBezTo>
                  <a:pt x="69161" y="81263"/>
                  <a:pt x="70451" y="82315"/>
                  <a:pt x="70451" y="83368"/>
                </a:cubicBezTo>
                <a:lnTo>
                  <a:pt x="70451" y="96631"/>
                </a:lnTo>
                <a:close/>
                <a:moveTo>
                  <a:pt x="104258" y="96631"/>
                </a:moveTo>
                <a:cubicBezTo>
                  <a:pt x="104258" y="97684"/>
                  <a:pt x="102967" y="98736"/>
                  <a:pt x="101677" y="98736"/>
                </a:cubicBezTo>
                <a:cubicBezTo>
                  <a:pt x="85419" y="98736"/>
                  <a:pt x="85419" y="98736"/>
                  <a:pt x="85419" y="98736"/>
                </a:cubicBezTo>
                <a:cubicBezTo>
                  <a:pt x="84129" y="98736"/>
                  <a:pt x="82838" y="97684"/>
                  <a:pt x="82838" y="96631"/>
                </a:cubicBezTo>
                <a:cubicBezTo>
                  <a:pt x="82838" y="83368"/>
                  <a:pt x="82838" y="83368"/>
                  <a:pt x="82838" y="83368"/>
                </a:cubicBezTo>
                <a:cubicBezTo>
                  <a:pt x="82838" y="82315"/>
                  <a:pt x="84129" y="81263"/>
                  <a:pt x="85419" y="81263"/>
                </a:cubicBezTo>
                <a:cubicBezTo>
                  <a:pt x="101677" y="81263"/>
                  <a:pt x="101677" y="81263"/>
                  <a:pt x="101677" y="81263"/>
                </a:cubicBezTo>
                <a:cubicBezTo>
                  <a:pt x="102967" y="81263"/>
                  <a:pt x="104258" y="82315"/>
                  <a:pt x="104258" y="83368"/>
                </a:cubicBezTo>
                <a:lnTo>
                  <a:pt x="104258" y="96631"/>
                </a:lnTo>
                <a:close/>
              </a:path>
            </a:pathLst>
          </a:custGeom>
          <a:solidFill>
            <a:srgbClr val="0079DB"/>
          </a:solidFill>
          <a:ln>
            <a:noFill/>
          </a:ln>
        </p:spPr>
        <p:txBody>
          <a:bodyPr anchorCtr="0" anchor="t" bIns="34275" lIns="68575" rIns="68575"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grpSp>
        <p:nvGrpSpPr>
          <p:cNvPr id="340" name="Shape 340"/>
          <p:cNvGrpSpPr/>
          <p:nvPr/>
        </p:nvGrpSpPr>
        <p:grpSpPr>
          <a:xfrm>
            <a:off x="6589406" y="3967848"/>
            <a:ext cx="182665" cy="266234"/>
            <a:chOff x="9621838" y="3221038"/>
            <a:chExt cx="1563687" cy="2279649"/>
          </a:xfrm>
        </p:grpSpPr>
        <p:sp>
          <p:nvSpPr>
            <p:cNvPr id="341" name="Shape 341"/>
            <p:cNvSpPr/>
            <p:nvPr/>
          </p:nvSpPr>
          <p:spPr>
            <a:xfrm>
              <a:off x="10075863" y="5106987"/>
              <a:ext cx="652462" cy="393700"/>
            </a:xfrm>
            <a:custGeom>
              <a:pathLst>
                <a:path extrusionOk="0" h="120000" w="120000">
                  <a:moveTo>
                    <a:pt x="60000" y="20571"/>
                  </a:moveTo>
                  <a:cubicBezTo>
                    <a:pt x="86206" y="20571"/>
                    <a:pt x="120000" y="0"/>
                    <a:pt x="120000" y="1142"/>
                  </a:cubicBezTo>
                  <a:cubicBezTo>
                    <a:pt x="120000" y="67428"/>
                    <a:pt x="100000" y="120000"/>
                    <a:pt x="60000" y="120000"/>
                  </a:cubicBezTo>
                  <a:cubicBezTo>
                    <a:pt x="20689" y="120000"/>
                    <a:pt x="0" y="67428"/>
                    <a:pt x="0" y="1142"/>
                  </a:cubicBezTo>
                  <a:cubicBezTo>
                    <a:pt x="0" y="0"/>
                    <a:pt x="33793" y="20571"/>
                    <a:pt x="60000" y="20571"/>
                  </a:cubicBezTo>
                  <a:close/>
                </a:path>
              </a:pathLst>
            </a:custGeom>
            <a:solidFill>
              <a:srgbClr val="0079DB"/>
            </a:solidFill>
            <a:ln>
              <a:noFill/>
            </a:ln>
          </p:spPr>
          <p:txBody>
            <a:bodyPr anchorCtr="0" anchor="t" bIns="34275" lIns="68575" rIns="68575" tIns="34275">
              <a:noAutofit/>
            </a:bodyPr>
            <a:lstStyle/>
            <a:p>
              <a:pPr indent="0" lvl="0" marL="0" marR="0" rtl="0" algn="l">
                <a:spcBef>
                  <a:spcPts val="0"/>
                </a:spcBef>
                <a:spcAft>
                  <a:spcPts val="0"/>
                </a:spcAft>
                <a:buNone/>
              </a:pPr>
              <a:r>
                <a:t/>
              </a:r>
              <a:endParaRPr sz="1400">
                <a:solidFill>
                  <a:srgbClr val="3C3C3B"/>
                </a:solidFill>
                <a:latin typeface="Century Gothic"/>
                <a:ea typeface="Century Gothic"/>
                <a:cs typeface="Century Gothic"/>
                <a:sym typeface="Century Gothic"/>
              </a:endParaRPr>
            </a:p>
          </p:txBody>
        </p:sp>
        <p:sp>
          <p:nvSpPr>
            <p:cNvPr id="342" name="Shape 342"/>
            <p:cNvSpPr/>
            <p:nvPr/>
          </p:nvSpPr>
          <p:spPr>
            <a:xfrm>
              <a:off x="9621838" y="3221038"/>
              <a:ext cx="1563687" cy="1827211"/>
            </a:xfrm>
            <a:custGeom>
              <a:pathLst>
                <a:path extrusionOk="0" h="120000" w="120000">
                  <a:moveTo>
                    <a:pt x="59856" y="0"/>
                  </a:moveTo>
                  <a:cubicBezTo>
                    <a:pt x="26762" y="0"/>
                    <a:pt x="0" y="23162"/>
                    <a:pt x="0" y="51498"/>
                  </a:cubicBezTo>
                  <a:cubicBezTo>
                    <a:pt x="0" y="77125"/>
                    <a:pt x="29928" y="98562"/>
                    <a:pt x="29928" y="106940"/>
                  </a:cubicBezTo>
                  <a:cubicBezTo>
                    <a:pt x="29928" y="111375"/>
                    <a:pt x="39999" y="120000"/>
                    <a:pt x="59856" y="120000"/>
                  </a:cubicBezTo>
                  <a:cubicBezTo>
                    <a:pt x="79999" y="120000"/>
                    <a:pt x="89784" y="111375"/>
                    <a:pt x="89784" y="106940"/>
                  </a:cubicBezTo>
                  <a:cubicBezTo>
                    <a:pt x="89784" y="98562"/>
                    <a:pt x="119999" y="77125"/>
                    <a:pt x="119999" y="51498"/>
                  </a:cubicBezTo>
                  <a:cubicBezTo>
                    <a:pt x="119999" y="23162"/>
                    <a:pt x="92949" y="0"/>
                    <a:pt x="59856" y="0"/>
                  </a:cubicBezTo>
                  <a:close/>
                  <a:moveTo>
                    <a:pt x="80863" y="92895"/>
                  </a:moveTo>
                  <a:cubicBezTo>
                    <a:pt x="80863" y="95852"/>
                    <a:pt x="73956" y="102012"/>
                    <a:pt x="59856" y="102012"/>
                  </a:cubicBezTo>
                  <a:cubicBezTo>
                    <a:pt x="46043" y="102012"/>
                    <a:pt x="38848" y="95852"/>
                    <a:pt x="38848" y="92895"/>
                  </a:cubicBezTo>
                  <a:cubicBezTo>
                    <a:pt x="38848" y="86981"/>
                    <a:pt x="17841" y="71950"/>
                    <a:pt x="17841" y="53963"/>
                  </a:cubicBezTo>
                  <a:cubicBezTo>
                    <a:pt x="17841" y="34250"/>
                    <a:pt x="36834" y="17987"/>
                    <a:pt x="59856" y="17987"/>
                  </a:cubicBezTo>
                  <a:cubicBezTo>
                    <a:pt x="83165" y="17987"/>
                    <a:pt x="101870" y="34250"/>
                    <a:pt x="101870" y="53963"/>
                  </a:cubicBezTo>
                  <a:cubicBezTo>
                    <a:pt x="101870" y="71950"/>
                    <a:pt x="80863" y="86981"/>
                    <a:pt x="80863" y="92895"/>
                  </a:cubicBezTo>
                  <a:close/>
                </a:path>
              </a:pathLst>
            </a:custGeom>
            <a:solidFill>
              <a:srgbClr val="0079DB"/>
            </a:solidFill>
            <a:ln>
              <a:noFill/>
            </a:ln>
          </p:spPr>
          <p:txBody>
            <a:bodyPr anchorCtr="0" anchor="t" bIns="34275" lIns="68575" rIns="68575" tIns="34275">
              <a:noAutofit/>
            </a:bodyPr>
            <a:lstStyle/>
            <a:p>
              <a:pPr indent="0" lvl="0" marL="0" marR="0" rtl="0" algn="l">
                <a:spcBef>
                  <a:spcPts val="0"/>
                </a:spcBef>
                <a:spcAft>
                  <a:spcPts val="0"/>
                </a:spcAft>
                <a:buNone/>
              </a:pPr>
              <a:r>
                <a:t/>
              </a:r>
              <a:endParaRPr sz="1400">
                <a:solidFill>
                  <a:srgbClr val="3C3C3B"/>
                </a:solidFill>
                <a:latin typeface="Century Gothic"/>
                <a:ea typeface="Century Gothic"/>
                <a:cs typeface="Century Gothic"/>
                <a:sym typeface="Century Gothic"/>
              </a:endParaRPr>
            </a:p>
          </p:txBody>
        </p:sp>
        <p:sp>
          <p:nvSpPr>
            <p:cNvPr id="343" name="Shape 343"/>
            <p:cNvSpPr/>
            <p:nvPr/>
          </p:nvSpPr>
          <p:spPr>
            <a:xfrm>
              <a:off x="10298113" y="3738562"/>
              <a:ext cx="209549" cy="701674"/>
            </a:xfrm>
            <a:custGeom>
              <a:pathLst>
                <a:path extrusionOk="0" h="120000" w="120000">
                  <a:moveTo>
                    <a:pt x="119999" y="95614"/>
                  </a:moveTo>
                  <a:cubicBezTo>
                    <a:pt x="119999" y="99465"/>
                    <a:pt x="119999" y="99465"/>
                    <a:pt x="119999" y="99465"/>
                  </a:cubicBezTo>
                  <a:cubicBezTo>
                    <a:pt x="119999" y="111657"/>
                    <a:pt x="96428" y="120000"/>
                    <a:pt x="59999" y="120000"/>
                  </a:cubicBezTo>
                  <a:cubicBezTo>
                    <a:pt x="23571" y="120000"/>
                    <a:pt x="0" y="111657"/>
                    <a:pt x="0" y="99465"/>
                  </a:cubicBezTo>
                  <a:cubicBezTo>
                    <a:pt x="0" y="95614"/>
                    <a:pt x="0" y="95614"/>
                    <a:pt x="0" y="95614"/>
                  </a:cubicBezTo>
                  <a:cubicBezTo>
                    <a:pt x="0" y="24385"/>
                    <a:pt x="0" y="24385"/>
                    <a:pt x="0" y="24385"/>
                  </a:cubicBezTo>
                  <a:cubicBezTo>
                    <a:pt x="0" y="20534"/>
                    <a:pt x="0" y="20534"/>
                    <a:pt x="0" y="20534"/>
                  </a:cubicBezTo>
                  <a:cubicBezTo>
                    <a:pt x="0" y="8342"/>
                    <a:pt x="23571" y="0"/>
                    <a:pt x="59999" y="0"/>
                  </a:cubicBezTo>
                  <a:cubicBezTo>
                    <a:pt x="96428" y="0"/>
                    <a:pt x="119999" y="8342"/>
                    <a:pt x="119999" y="20534"/>
                  </a:cubicBezTo>
                  <a:cubicBezTo>
                    <a:pt x="119999" y="24385"/>
                    <a:pt x="119999" y="24385"/>
                    <a:pt x="119999" y="24385"/>
                  </a:cubicBezTo>
                  <a:cubicBezTo>
                    <a:pt x="119999" y="59037"/>
                    <a:pt x="119999" y="59037"/>
                    <a:pt x="119999" y="59037"/>
                  </a:cubicBezTo>
                  <a:lnTo>
                    <a:pt x="119999" y="95614"/>
                  </a:lnTo>
                  <a:close/>
                </a:path>
              </a:pathLst>
            </a:custGeom>
            <a:solidFill>
              <a:srgbClr val="0079DB"/>
            </a:solidFill>
            <a:ln>
              <a:noFill/>
            </a:ln>
          </p:spPr>
          <p:txBody>
            <a:bodyPr anchorCtr="0" anchor="t" bIns="34275" lIns="68575" rIns="68575" tIns="34275">
              <a:noAutofit/>
            </a:bodyPr>
            <a:lstStyle/>
            <a:p>
              <a:pPr indent="0" lvl="0" marL="0" marR="0" rtl="0" algn="l">
                <a:spcBef>
                  <a:spcPts val="0"/>
                </a:spcBef>
                <a:spcAft>
                  <a:spcPts val="0"/>
                </a:spcAft>
                <a:buNone/>
              </a:pPr>
              <a:r>
                <a:t/>
              </a:r>
              <a:endParaRPr sz="1400">
                <a:solidFill>
                  <a:srgbClr val="3C3C3B"/>
                </a:solidFill>
                <a:latin typeface="Century Gothic"/>
                <a:ea typeface="Century Gothic"/>
                <a:cs typeface="Century Gothic"/>
                <a:sym typeface="Century Gothic"/>
              </a:endParaRPr>
            </a:p>
          </p:txBody>
        </p:sp>
      </p:grpSp>
      <p:sp>
        <p:nvSpPr>
          <p:cNvPr id="344" name="Shape 344"/>
          <p:cNvSpPr/>
          <p:nvPr/>
        </p:nvSpPr>
        <p:spPr>
          <a:xfrm rot="2070330">
            <a:off x="2590718" y="1143380"/>
            <a:ext cx="664835" cy="600124"/>
          </a:xfrm>
          <a:prstGeom prst="rightArrow">
            <a:avLst>
              <a:gd fmla="val 50000" name="adj1"/>
              <a:gd fmla="val 50000" name="adj2"/>
            </a:avLst>
          </a:prstGeom>
          <a:solidFill>
            <a:srgbClr val="4F81BD"/>
          </a:solidFill>
          <a:ln cap="flat" cmpd="sng" w="25400">
            <a:solidFill>
              <a:srgbClr val="395E89"/>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45" name="Shape 345"/>
          <p:cNvSpPr txBox="1"/>
          <p:nvPr/>
        </p:nvSpPr>
        <p:spPr>
          <a:xfrm>
            <a:off x="6905518" y="1685813"/>
            <a:ext cx="138584" cy="332398"/>
          </a:xfrm>
          <a:prstGeom prst="rect">
            <a:avLst/>
          </a:prstGeom>
          <a:noFill/>
          <a:ln>
            <a:noFill/>
          </a:ln>
        </p:spPr>
        <p:txBody>
          <a:bodyPr anchorCtr="0" anchor="t" bIns="34275" lIns="68575" rIns="68575" tIns="34275">
            <a:noAutofit/>
          </a:bodyPr>
          <a:lstStyle/>
          <a:p>
            <a:pPr indent="0" lvl="0" marL="0" marR="0" rtl="0" algn="l">
              <a:lnSpc>
                <a:spcPct val="95000"/>
              </a:lnSpc>
              <a:spcBef>
                <a:spcPts val="0"/>
              </a:spcBef>
              <a:spcAft>
                <a:spcPts val="0"/>
              </a:spcAft>
              <a:buNone/>
            </a:pPr>
            <a:r>
              <a:t/>
            </a:r>
            <a:endParaRPr sz="1800">
              <a:solidFill>
                <a:srgbClr val="231F20"/>
              </a:solidFill>
              <a:latin typeface="Arial"/>
              <a:ea typeface="Arial"/>
              <a:cs typeface="Arial"/>
              <a:sym typeface="Arial"/>
            </a:endParaRPr>
          </a:p>
        </p:txBody>
      </p:sp>
    </p:spTree>
  </p:cSld>
  <p:clrMapOvr>
    <a:masterClrMapping/>
  </p:clrMapOvr>
  <p:transition spd="med">
    <p:fade/>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9" name="Shape 349"/>
        <p:cNvGrpSpPr/>
        <p:nvPr/>
      </p:nvGrpSpPr>
      <p:grpSpPr>
        <a:xfrm>
          <a:off x="0" y="0"/>
          <a:ext cx="0" cy="0"/>
          <a:chOff x="0" y="0"/>
          <a:chExt cx="0" cy="0"/>
        </a:xfrm>
      </p:grpSpPr>
      <p:sp>
        <p:nvSpPr>
          <p:cNvPr id="350" name="Shape 350"/>
          <p:cNvSpPr txBox="1"/>
          <p:nvPr>
            <p:ph idx="1" type="body"/>
          </p:nvPr>
        </p:nvSpPr>
        <p:spPr>
          <a:xfrm>
            <a:off x="457199" y="1115813"/>
            <a:ext cx="3875898" cy="3467617"/>
          </a:xfrm>
          <a:prstGeom prst="rect">
            <a:avLst/>
          </a:prstGeom>
          <a:noFill/>
          <a:ln cap="flat" cmpd="sng" w="9525">
            <a:solidFill>
              <a:schemeClr val="accent1"/>
            </a:solidFill>
            <a:prstDash val="solid"/>
            <a:round/>
            <a:headEnd len="med" w="med" type="none"/>
            <a:tailEnd len="med" w="med" type="none"/>
          </a:ln>
        </p:spPr>
        <p:txBody>
          <a:bodyPr anchorCtr="0" anchor="t" bIns="68575" lIns="68575" rIns="68575" tIns="68575">
            <a:noAutofit/>
          </a:bodyPr>
          <a:lstStyle/>
          <a:p>
            <a:pPr indent="-158750" lvl="0" marL="165100" marR="0" rtl="0" algn="l">
              <a:lnSpc>
                <a:spcPct val="95000"/>
              </a:lnSpc>
              <a:spcBef>
                <a:spcPts val="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Business Questions</a:t>
            </a:r>
          </a:p>
          <a:p>
            <a:pPr indent="-247650" lvl="1" marL="520700" marR="0" rtl="0" algn="l">
              <a:lnSpc>
                <a:spcPct val="8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Are </a:t>
            </a:r>
            <a:r>
              <a:rPr b="1" i="0" lang="en" sz="1500" u="none" cap="none" strike="noStrike">
                <a:solidFill>
                  <a:schemeClr val="dk1"/>
                </a:solidFill>
                <a:latin typeface="Century Gothic"/>
                <a:ea typeface="Century Gothic"/>
                <a:cs typeface="Century Gothic"/>
                <a:sym typeface="Century Gothic"/>
              </a:rPr>
              <a:t>WHY</a:t>
            </a:r>
            <a:r>
              <a:rPr b="0" i="0" lang="en" sz="1500" u="none" cap="none" strike="noStrike">
                <a:solidFill>
                  <a:schemeClr val="dk1"/>
                </a:solidFill>
                <a:latin typeface="Century Gothic"/>
                <a:ea typeface="Century Gothic"/>
                <a:cs typeface="Century Gothic"/>
                <a:sym typeface="Century Gothic"/>
              </a:rPr>
              <a:t> we need an analytics ecosystem</a:t>
            </a:r>
          </a:p>
          <a:p>
            <a:pPr indent="-247650" lvl="1" marL="520700" marR="0" rtl="0" algn="l">
              <a:lnSpc>
                <a:spcPct val="8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Some are repetitive, some ad hoc, some regulatory, some simple, some complex, some require an answer now, some are in response to an emergency, some in response to opportunity</a:t>
            </a:r>
          </a:p>
          <a:p>
            <a:pPr indent="-247650" lvl="1" marL="520700" marR="0" rtl="0" algn="l">
              <a:lnSpc>
                <a:spcPct val="8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All tend to raise more questions</a:t>
            </a:r>
          </a:p>
          <a:p>
            <a:pPr indent="-247650" lvl="1" marL="520700" marR="0" rtl="0" algn="l">
              <a:lnSpc>
                <a:spcPct val="8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All provide feedback to increase the understanding of the business</a:t>
            </a:r>
          </a:p>
          <a:p>
            <a:pPr indent="-247650" lvl="1" marL="520700" marR="0" rtl="0" algn="l">
              <a:lnSpc>
                <a:spcPct val="8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Automated feedback is highly desirable; increasing prescience</a:t>
            </a:r>
          </a:p>
          <a:p>
            <a:pPr indent="-241300" lvl="1" marL="520700" marR="0" rtl="0" algn="l">
              <a:lnSpc>
                <a:spcPct val="85000"/>
              </a:lnSpc>
              <a:spcBef>
                <a:spcPts val="400"/>
              </a:spcBef>
              <a:spcAft>
                <a:spcPts val="0"/>
              </a:spcAft>
              <a:buClr>
                <a:schemeClr val="dk1"/>
              </a:buClr>
              <a:buSzPct val="100000"/>
              <a:buFont typeface="Arial"/>
              <a:buNone/>
            </a:pPr>
            <a:r>
              <a:t/>
            </a:r>
            <a:endParaRPr b="0" i="0" sz="1600" u="none" cap="none" strike="noStrike">
              <a:solidFill>
                <a:schemeClr val="dk1"/>
              </a:solidFill>
              <a:latin typeface="Century Gothic"/>
              <a:ea typeface="Century Gothic"/>
              <a:cs typeface="Century Gothic"/>
              <a:sym typeface="Century Gothic"/>
            </a:endParaRPr>
          </a:p>
          <a:p>
            <a:pPr indent="-241300" lvl="1" marL="520700" marR="0" rtl="0" algn="l">
              <a:lnSpc>
                <a:spcPct val="85000"/>
              </a:lnSpc>
              <a:spcBef>
                <a:spcPts val="400"/>
              </a:spcBef>
              <a:spcAft>
                <a:spcPts val="0"/>
              </a:spcAft>
              <a:buClr>
                <a:schemeClr val="dk1"/>
              </a:buClr>
              <a:buSzPct val="100000"/>
              <a:buFont typeface="Arial"/>
              <a:buNone/>
            </a:pPr>
            <a:r>
              <a:t/>
            </a:r>
            <a:endParaRPr b="0" i="0" sz="1600" u="none" cap="none" strike="noStrike">
              <a:solidFill>
                <a:schemeClr val="dk1"/>
              </a:solidFill>
              <a:latin typeface="Century Gothic"/>
              <a:ea typeface="Century Gothic"/>
              <a:cs typeface="Century Gothic"/>
              <a:sym typeface="Century Gothic"/>
            </a:endParaRPr>
          </a:p>
        </p:txBody>
      </p:sp>
      <p:sp>
        <p:nvSpPr>
          <p:cNvPr id="351" name="Shape 351"/>
          <p:cNvSpPr txBox="1"/>
          <p:nvPr>
            <p:ph idx="2" type="body"/>
          </p:nvPr>
        </p:nvSpPr>
        <p:spPr>
          <a:xfrm>
            <a:off x="457199" y="703404"/>
            <a:ext cx="8229600" cy="353174"/>
          </a:xfrm>
          <a:prstGeom prst="rect">
            <a:avLst/>
          </a:prstGeom>
          <a:noFill/>
          <a:ln>
            <a:noFill/>
          </a:ln>
        </p:spPr>
        <p:txBody>
          <a:bodyPr anchorCtr="0" anchor="t" bIns="0" lIns="0" rIns="0" tIns="0">
            <a:noAutofit/>
          </a:bodyPr>
          <a:lstStyle/>
          <a:p>
            <a:pPr indent="0" lvl="0" marL="0" marR="0" rtl="0" algn="l">
              <a:lnSpc>
                <a:spcPct val="85000"/>
              </a:lnSpc>
              <a:spcBef>
                <a:spcPts val="0"/>
              </a:spcBef>
              <a:spcAft>
                <a:spcPts val="0"/>
              </a:spcAft>
              <a:buClr>
                <a:schemeClr val="dk1"/>
              </a:buClr>
              <a:buSzPct val="25000"/>
              <a:buFont typeface="Arial"/>
              <a:buNone/>
            </a:pPr>
            <a:r>
              <a:rPr b="0" i="0" lang="en" sz="1500" u="none" cap="none" strike="noStrike">
                <a:solidFill>
                  <a:schemeClr val="dk1"/>
                </a:solidFill>
                <a:latin typeface="Century Gothic"/>
                <a:ea typeface="Century Gothic"/>
                <a:cs typeface="Century Gothic"/>
                <a:sym typeface="Century Gothic"/>
              </a:rPr>
              <a:t>It is never what IT wants or can do, it is </a:t>
            </a:r>
            <a:r>
              <a:rPr b="1" i="0" lang="en" sz="1500" u="none" cap="none" strike="noStrike">
                <a:solidFill>
                  <a:schemeClr val="dk1"/>
                </a:solidFill>
                <a:latin typeface="Century Gothic"/>
                <a:ea typeface="Century Gothic"/>
                <a:cs typeface="Century Gothic"/>
                <a:sym typeface="Century Gothic"/>
              </a:rPr>
              <a:t>what</a:t>
            </a:r>
            <a:r>
              <a:rPr b="0" i="0" lang="en" sz="1500" u="none" cap="none" strike="noStrike">
                <a:solidFill>
                  <a:schemeClr val="dk1"/>
                </a:solidFill>
                <a:latin typeface="Century Gothic"/>
                <a:ea typeface="Century Gothic"/>
                <a:cs typeface="Century Gothic"/>
                <a:sym typeface="Century Gothic"/>
              </a:rPr>
              <a:t> the </a:t>
            </a:r>
            <a:r>
              <a:rPr b="1" i="0" lang="en" sz="1500" u="none" cap="none" strike="noStrike">
                <a:solidFill>
                  <a:schemeClr val="dk1"/>
                </a:solidFill>
                <a:latin typeface="Century Gothic"/>
                <a:ea typeface="Century Gothic"/>
                <a:cs typeface="Century Gothic"/>
                <a:sym typeface="Century Gothic"/>
              </a:rPr>
              <a:t>Business Need</a:t>
            </a:r>
            <a:r>
              <a:rPr b="0" i="0" lang="en" sz="1500" u="none" cap="none" strike="noStrike">
                <a:solidFill>
                  <a:schemeClr val="dk1"/>
                </a:solidFill>
                <a:latin typeface="Century Gothic"/>
                <a:ea typeface="Century Gothic"/>
                <a:cs typeface="Century Gothic"/>
                <a:sym typeface="Century Gothic"/>
              </a:rPr>
              <a:t> to do</a:t>
            </a:r>
          </a:p>
        </p:txBody>
      </p:sp>
      <p:sp>
        <p:nvSpPr>
          <p:cNvPr id="352" name="Shape 352"/>
          <p:cNvSpPr txBox="1"/>
          <p:nvPr>
            <p:ph type="title"/>
          </p:nvPr>
        </p:nvSpPr>
        <p:spPr>
          <a:xfrm>
            <a:off x="457199" y="128589"/>
            <a:ext cx="8229600" cy="526298"/>
          </a:xfrm>
          <a:prstGeom prst="rect">
            <a:avLst/>
          </a:prstGeom>
          <a:noFill/>
          <a:ln>
            <a:noFill/>
          </a:ln>
        </p:spPr>
        <p:txBody>
          <a:bodyPr anchorCtr="0" anchor="b" bIns="0" lIns="0" rIns="0" tIns="0">
            <a:noAutofit/>
          </a:bodyPr>
          <a:lstStyle/>
          <a:p>
            <a:pPr indent="0" lvl="0" marL="0" marR="0" rtl="0" algn="l">
              <a:lnSpc>
                <a:spcPct val="95000"/>
              </a:lnSpc>
              <a:spcBef>
                <a:spcPts val="0"/>
              </a:spcBef>
              <a:spcAft>
                <a:spcPts val="0"/>
              </a:spcAft>
              <a:buSzPct val="25000"/>
              <a:buNone/>
            </a:pPr>
            <a:r>
              <a:rPr b="1" i="0" lang="en" sz="2200" u="none" cap="none" strike="noStrike">
                <a:solidFill>
                  <a:schemeClr val="accent1"/>
                </a:solidFill>
                <a:latin typeface="Century Gothic"/>
                <a:ea typeface="Century Gothic"/>
                <a:cs typeface="Century Gothic"/>
                <a:sym typeface="Century Gothic"/>
              </a:rPr>
              <a:t>Business Contexts</a:t>
            </a:r>
          </a:p>
        </p:txBody>
      </p:sp>
      <p:sp>
        <p:nvSpPr>
          <p:cNvPr id="353" name="Shape 353"/>
          <p:cNvSpPr txBox="1"/>
          <p:nvPr/>
        </p:nvSpPr>
        <p:spPr>
          <a:xfrm>
            <a:off x="4558994" y="1732151"/>
            <a:ext cx="4210972" cy="2857431"/>
          </a:xfrm>
          <a:prstGeom prst="rect">
            <a:avLst/>
          </a:prstGeom>
          <a:noFill/>
          <a:ln cap="flat" cmpd="sng" w="9525">
            <a:solidFill>
              <a:schemeClr val="dk2"/>
            </a:solidFill>
            <a:prstDash val="solid"/>
            <a:round/>
            <a:headEnd len="med" w="med" type="none"/>
            <a:tailEnd len="med" w="med" type="none"/>
          </a:ln>
        </p:spPr>
        <p:txBody>
          <a:bodyPr anchorCtr="0" anchor="t" bIns="68575" lIns="68575" rIns="68575" tIns="68575">
            <a:noAutofit/>
          </a:bodyPr>
          <a:lstStyle/>
          <a:p>
            <a:pPr indent="-158750" lvl="0" marL="165100" marR="0" rtl="0" algn="l">
              <a:lnSpc>
                <a:spcPct val="85000"/>
              </a:lnSpc>
              <a:spcBef>
                <a:spcPts val="0"/>
              </a:spcBef>
              <a:spcAft>
                <a:spcPts val="0"/>
              </a:spcAft>
              <a:buClr>
                <a:schemeClr val="dk1"/>
              </a:buClr>
              <a:buSzPct val="100000"/>
              <a:buFont typeface="Arial"/>
              <a:buChar char="•"/>
            </a:pPr>
            <a:r>
              <a:rPr b="0" lang="en" sz="1500">
                <a:solidFill>
                  <a:schemeClr val="dk1"/>
                </a:solidFill>
                <a:latin typeface="Century Gothic"/>
                <a:ea typeface="Century Gothic"/>
                <a:cs typeface="Century Gothic"/>
                <a:sym typeface="Century Gothic"/>
              </a:rPr>
              <a:t>A locality is</a:t>
            </a:r>
          </a:p>
          <a:p>
            <a:pPr indent="-247650" lvl="1" marL="520700" marR="0" rtl="0" algn="l">
              <a:lnSpc>
                <a:spcPct val="7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The right </a:t>
            </a:r>
            <a:r>
              <a:rPr b="1" i="0" lang="en" sz="1500" u="none" cap="none" strike="noStrike">
                <a:solidFill>
                  <a:schemeClr val="dk1"/>
                </a:solidFill>
                <a:latin typeface="Century Gothic"/>
                <a:ea typeface="Century Gothic"/>
                <a:cs typeface="Century Gothic"/>
                <a:sym typeface="Century Gothic"/>
              </a:rPr>
              <a:t>information</a:t>
            </a:r>
            <a:r>
              <a:rPr b="0" i="0" lang="en" sz="1500" u="none" cap="none" strike="noStrike">
                <a:solidFill>
                  <a:schemeClr val="dk1"/>
                </a:solidFill>
                <a:latin typeface="Century Gothic"/>
                <a:ea typeface="Century Gothic"/>
                <a:cs typeface="Century Gothic"/>
                <a:sym typeface="Century Gothic"/>
              </a:rPr>
              <a:t>, processed with the right </a:t>
            </a:r>
            <a:r>
              <a:rPr b="1" i="0" lang="en" sz="1500" u="none" cap="none" strike="noStrike">
                <a:solidFill>
                  <a:schemeClr val="dk1"/>
                </a:solidFill>
                <a:latin typeface="Century Gothic"/>
                <a:ea typeface="Century Gothic"/>
                <a:cs typeface="Century Gothic"/>
                <a:sym typeface="Century Gothic"/>
              </a:rPr>
              <a:t>application</a:t>
            </a:r>
            <a:r>
              <a:rPr b="0" i="0" lang="en" sz="1500" u="none" cap="none" strike="noStrike">
                <a:solidFill>
                  <a:schemeClr val="dk1"/>
                </a:solidFill>
                <a:latin typeface="Century Gothic"/>
                <a:ea typeface="Century Gothic"/>
                <a:cs typeface="Century Gothic"/>
                <a:sym typeface="Century Gothic"/>
              </a:rPr>
              <a:t> on the right </a:t>
            </a:r>
            <a:r>
              <a:rPr b="1" i="0" lang="en" sz="1500" u="none" cap="none" strike="noStrike">
                <a:solidFill>
                  <a:schemeClr val="dk1"/>
                </a:solidFill>
                <a:latin typeface="Century Gothic"/>
                <a:ea typeface="Century Gothic"/>
                <a:cs typeface="Century Gothic"/>
                <a:sym typeface="Century Gothic"/>
              </a:rPr>
              <a:t>system</a:t>
            </a:r>
          </a:p>
          <a:p>
            <a:pPr indent="-247650" lvl="1" marL="520700" marR="0" rtl="0" algn="l">
              <a:lnSpc>
                <a:spcPct val="7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Everything in it’s place</a:t>
            </a:r>
          </a:p>
          <a:p>
            <a:pPr indent="-247650" lvl="1" marL="520700" marR="0" rtl="0" algn="l">
              <a:lnSpc>
                <a:spcPct val="7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A set of Facts (Data) to investigate, select and integrate</a:t>
            </a:r>
          </a:p>
          <a:p>
            <a:pPr indent="-247650" lvl="1" marL="520700" marR="0" rtl="0" algn="l">
              <a:lnSpc>
                <a:spcPct val="7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An algorithm executing over the Facts to determine the Insights </a:t>
            </a:r>
          </a:p>
          <a:p>
            <a:pPr indent="-222250" lvl="2" marL="736600" marR="0" rtl="0" algn="l">
              <a:lnSpc>
                <a:spcPct val="7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Scoring, Event Detection, KPI generation, ad-hoc</a:t>
            </a:r>
          </a:p>
          <a:p>
            <a:pPr indent="-247650" lvl="1" marL="520700" marR="0" rtl="0" algn="l">
              <a:lnSpc>
                <a:spcPct val="75000"/>
              </a:lnSpc>
              <a:spcBef>
                <a:spcPts val="400"/>
              </a:spcBef>
              <a:spcAft>
                <a:spcPts val="0"/>
              </a:spcAft>
              <a:buClr>
                <a:schemeClr val="dk1"/>
              </a:buClr>
              <a:buSzPct val="100000"/>
              <a:buFont typeface="Arial"/>
              <a:buChar char="–"/>
            </a:pPr>
            <a:r>
              <a:rPr b="0" i="0" lang="en" sz="1500" u="none" cap="none" strike="noStrike">
                <a:solidFill>
                  <a:schemeClr val="dk1"/>
                </a:solidFill>
                <a:latin typeface="Century Gothic"/>
                <a:ea typeface="Century Gothic"/>
                <a:cs typeface="Century Gothic"/>
                <a:sym typeface="Century Gothic"/>
              </a:rPr>
              <a:t>An execution Platform on which the algorithm runs</a:t>
            </a:r>
          </a:p>
        </p:txBody>
      </p:sp>
      <p:sp>
        <p:nvSpPr>
          <p:cNvPr id="354" name="Shape 354"/>
          <p:cNvSpPr txBox="1"/>
          <p:nvPr/>
        </p:nvSpPr>
        <p:spPr>
          <a:xfrm>
            <a:off x="4801731" y="1446354"/>
            <a:ext cx="3906241" cy="287711"/>
          </a:xfrm>
          <a:prstGeom prst="rect">
            <a:avLst/>
          </a:prstGeom>
          <a:noFill/>
          <a:ln>
            <a:noFill/>
          </a:ln>
        </p:spPr>
        <p:txBody>
          <a:bodyPr anchorCtr="0" anchor="t" bIns="0" lIns="0" rIns="0" tIns="0">
            <a:noAutofit/>
          </a:bodyPr>
          <a:lstStyle/>
          <a:p>
            <a:pPr indent="0" lvl="0" marL="0" marR="0" rtl="0" algn="l">
              <a:lnSpc>
                <a:spcPct val="85000"/>
              </a:lnSpc>
              <a:spcBef>
                <a:spcPts val="0"/>
              </a:spcBef>
              <a:spcAft>
                <a:spcPts val="0"/>
              </a:spcAft>
              <a:buClr>
                <a:schemeClr val="dk1"/>
              </a:buClr>
              <a:buSzPct val="25000"/>
              <a:buFont typeface="Century Gothic"/>
              <a:buNone/>
            </a:pPr>
            <a:r>
              <a:rPr b="1" lang="en" sz="1800">
                <a:solidFill>
                  <a:schemeClr val="dk1"/>
                </a:solidFill>
                <a:latin typeface="Century Gothic"/>
                <a:ea typeface="Century Gothic"/>
                <a:cs typeface="Century Gothic"/>
                <a:sym typeface="Century Gothic"/>
              </a:rPr>
              <a:t>How</a:t>
            </a:r>
            <a:r>
              <a:rPr b="0" lang="en" sz="1800">
                <a:solidFill>
                  <a:schemeClr val="dk1"/>
                </a:solidFill>
                <a:latin typeface="Century Gothic"/>
                <a:ea typeface="Century Gothic"/>
                <a:cs typeface="Century Gothic"/>
                <a:sym typeface="Century Gothic"/>
              </a:rPr>
              <a:t> the Questions are Answered</a:t>
            </a:r>
          </a:p>
        </p:txBody>
      </p:sp>
      <p:sp>
        <p:nvSpPr>
          <p:cNvPr id="355" name="Shape 355"/>
          <p:cNvSpPr txBox="1"/>
          <p:nvPr/>
        </p:nvSpPr>
        <p:spPr>
          <a:xfrm>
            <a:off x="4801731" y="1028700"/>
            <a:ext cx="3172117" cy="300716"/>
          </a:xfrm>
          <a:prstGeom prst="rect">
            <a:avLst/>
          </a:prstGeom>
          <a:noFill/>
          <a:ln>
            <a:noFill/>
          </a:ln>
        </p:spPr>
        <p:txBody>
          <a:bodyPr anchorCtr="0" anchor="b" bIns="0" lIns="0" rIns="0" tIns="0">
            <a:noAutofit/>
          </a:bodyPr>
          <a:lstStyle/>
          <a:p>
            <a:pPr indent="0" lvl="0" marL="0" marR="0" rtl="0" algn="l">
              <a:lnSpc>
                <a:spcPct val="95000"/>
              </a:lnSpc>
              <a:spcBef>
                <a:spcPts val="0"/>
              </a:spcBef>
              <a:spcAft>
                <a:spcPts val="0"/>
              </a:spcAft>
              <a:buClr>
                <a:schemeClr val="dk2"/>
              </a:buClr>
              <a:buSzPct val="25000"/>
              <a:buFont typeface="Century Gothic"/>
              <a:buNone/>
            </a:pPr>
            <a:r>
              <a:rPr b="1" lang="en" sz="2200">
                <a:solidFill>
                  <a:schemeClr val="dk2"/>
                </a:solidFill>
                <a:latin typeface="Century Gothic"/>
                <a:ea typeface="Century Gothic"/>
                <a:cs typeface="Century Gothic"/>
                <a:sym typeface="Century Gothic"/>
              </a:rPr>
              <a:t>Business Localities</a:t>
            </a:r>
          </a:p>
        </p:txBody>
      </p: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0" name="Shape 360"/>
        <p:cNvGrpSpPr/>
        <p:nvPr/>
      </p:nvGrpSpPr>
      <p:grpSpPr>
        <a:xfrm>
          <a:off x="0" y="0"/>
          <a:ext cx="0" cy="0"/>
          <a:chOff x="0" y="0"/>
          <a:chExt cx="0" cy="0"/>
        </a:xfrm>
      </p:grpSpPr>
      <p:sp>
        <p:nvSpPr>
          <p:cNvPr id="361" name="Shape 361"/>
          <p:cNvSpPr txBox="1"/>
          <p:nvPr>
            <p:ph idx="2" type="body"/>
          </p:nvPr>
        </p:nvSpPr>
        <p:spPr>
          <a:xfrm>
            <a:off x="457199" y="713063"/>
            <a:ext cx="8229600" cy="353174"/>
          </a:xfrm>
          <a:prstGeom prst="rect">
            <a:avLst/>
          </a:prstGeom>
          <a:noFill/>
          <a:ln>
            <a:noFill/>
          </a:ln>
        </p:spPr>
        <p:txBody>
          <a:bodyPr anchorCtr="0" anchor="t" bIns="0" lIns="0" rIns="0" tIns="0">
            <a:noAutofit/>
          </a:bodyPr>
          <a:lstStyle/>
          <a:p>
            <a:pPr indent="0" lvl="0" marL="0" marR="0" rtl="0" algn="l">
              <a:lnSpc>
                <a:spcPct val="85000"/>
              </a:lnSpc>
              <a:spcBef>
                <a:spcPts val="0"/>
              </a:spcBef>
              <a:spcAft>
                <a:spcPts val="0"/>
              </a:spcAft>
              <a:buClr>
                <a:schemeClr val="dk1"/>
              </a:buClr>
              <a:buSzPct val="25000"/>
              <a:buFont typeface="Arial"/>
              <a:buNone/>
            </a:pPr>
            <a:r>
              <a:rPr b="1" i="0" lang="en" sz="1600" u="none" cap="none" strike="noStrike">
                <a:solidFill>
                  <a:schemeClr val="dk1"/>
                </a:solidFill>
                <a:latin typeface="Century Gothic"/>
                <a:ea typeface="Century Gothic"/>
                <a:cs typeface="Century Gothic"/>
                <a:sym typeface="Century Gothic"/>
              </a:rPr>
              <a:t>A sustainable, evolving environment for Intelligent and innovative decision making</a:t>
            </a:r>
          </a:p>
        </p:txBody>
      </p:sp>
      <p:sp>
        <p:nvSpPr>
          <p:cNvPr id="362" name="Shape 362"/>
          <p:cNvSpPr txBox="1"/>
          <p:nvPr>
            <p:ph type="title"/>
          </p:nvPr>
        </p:nvSpPr>
        <p:spPr>
          <a:xfrm>
            <a:off x="457199" y="128589"/>
            <a:ext cx="8229600" cy="526298"/>
          </a:xfrm>
          <a:prstGeom prst="rect">
            <a:avLst/>
          </a:prstGeom>
          <a:noFill/>
          <a:ln>
            <a:noFill/>
          </a:ln>
        </p:spPr>
        <p:txBody>
          <a:bodyPr anchorCtr="0" anchor="b" bIns="0" lIns="0" rIns="0" tIns="0">
            <a:noAutofit/>
          </a:bodyPr>
          <a:lstStyle/>
          <a:p>
            <a:pPr indent="0" lvl="0" marL="0" marR="0" rtl="0" algn="l">
              <a:lnSpc>
                <a:spcPct val="95000"/>
              </a:lnSpc>
              <a:spcBef>
                <a:spcPts val="0"/>
              </a:spcBef>
              <a:spcAft>
                <a:spcPts val="0"/>
              </a:spcAft>
              <a:buSzPct val="25000"/>
              <a:buNone/>
            </a:pPr>
            <a:r>
              <a:rPr b="1" i="0" lang="en" sz="2200" u="none" cap="none" strike="noStrike">
                <a:solidFill>
                  <a:schemeClr val="accent1"/>
                </a:solidFill>
                <a:latin typeface="Century Gothic"/>
                <a:ea typeface="Century Gothic"/>
                <a:cs typeface="Century Gothic"/>
                <a:sym typeface="Century Gothic"/>
              </a:rPr>
              <a:t>SKYNET Business Architecture</a:t>
            </a:r>
          </a:p>
        </p:txBody>
      </p:sp>
      <p:sp>
        <p:nvSpPr>
          <p:cNvPr id="363" name="Shape 363"/>
          <p:cNvSpPr/>
          <p:nvPr/>
        </p:nvSpPr>
        <p:spPr>
          <a:xfrm>
            <a:off x="2023979" y="3131603"/>
            <a:ext cx="1943606" cy="1543050"/>
          </a:xfrm>
          <a:prstGeom prst="ellipse">
            <a:avLst/>
          </a:prstGeom>
          <a:solidFill>
            <a:schemeClr val="lt2"/>
          </a:solidFill>
          <a:ln>
            <a:noFill/>
          </a:ln>
          <a:effectLst>
            <a:outerShdw blurRad="39999" rotWithShape="0" dir="5400000" dist="23000">
              <a:srgbClr val="000000">
                <a:alpha val="34901"/>
              </a:srgbClr>
            </a:outerShdw>
          </a:effectLst>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SzPct val="25000"/>
              <a:buFont typeface="Calibri"/>
              <a:buNone/>
            </a:pPr>
            <a:r>
              <a:rPr b="1" i="1" lang="en" sz="1400" u="none" cap="none" strike="noStrike">
                <a:solidFill>
                  <a:schemeClr val="dk1"/>
                </a:solidFill>
                <a:latin typeface="Calibri"/>
                <a:ea typeface="Calibri"/>
                <a:cs typeface="Calibri"/>
                <a:sym typeface="Calibri"/>
              </a:rPr>
              <a:t>Facts</a:t>
            </a:r>
          </a:p>
        </p:txBody>
      </p:sp>
      <p:sp>
        <p:nvSpPr>
          <p:cNvPr id="364" name="Shape 364"/>
          <p:cNvSpPr/>
          <p:nvPr/>
        </p:nvSpPr>
        <p:spPr>
          <a:xfrm>
            <a:off x="4422181" y="3120717"/>
            <a:ext cx="1943606" cy="1543050"/>
          </a:xfrm>
          <a:prstGeom prst="ellipse">
            <a:avLst/>
          </a:prstGeom>
          <a:solidFill>
            <a:srgbClr val="5F6062"/>
          </a:solidFill>
          <a:ln>
            <a:noFill/>
          </a:ln>
          <a:effectLst>
            <a:outerShdw blurRad="39999" rotWithShape="0" dir="5400000" dist="23000">
              <a:srgbClr val="000000">
                <a:alpha val="34901"/>
              </a:srgbClr>
            </a:outerShdw>
          </a:effectLst>
        </p:spPr>
        <p:txBody>
          <a:bodyPr anchorCtr="0" anchor="ctr" bIns="34275" lIns="68575" rIns="68575" tIns="34275">
            <a:noAutofit/>
          </a:bodyPr>
          <a:lstStyle/>
          <a:p>
            <a:pPr indent="0" lvl="0" marL="0" marR="0" rtl="0" algn="ctr">
              <a:lnSpc>
                <a:spcPct val="100000"/>
              </a:lnSpc>
              <a:spcBef>
                <a:spcPts val="0"/>
              </a:spcBef>
              <a:spcAft>
                <a:spcPts val="0"/>
              </a:spcAft>
              <a:buClr>
                <a:srgbClr val="FFFFFF"/>
              </a:buClr>
              <a:buSzPct val="25000"/>
              <a:buFont typeface="Calibri"/>
              <a:buNone/>
            </a:pPr>
            <a:r>
              <a:rPr b="1" i="1" lang="en" sz="1400" u="none" cap="none" strike="noStrike">
                <a:solidFill>
                  <a:srgbClr val="FFFFFF"/>
                </a:solidFill>
                <a:latin typeface="Calibri"/>
                <a:ea typeface="Calibri"/>
                <a:cs typeface="Calibri"/>
                <a:sym typeface="Calibri"/>
              </a:rPr>
              <a:t>Insights</a:t>
            </a:r>
          </a:p>
        </p:txBody>
      </p:sp>
      <p:sp>
        <p:nvSpPr>
          <p:cNvPr id="365" name="Shape 365"/>
          <p:cNvSpPr/>
          <p:nvPr/>
        </p:nvSpPr>
        <p:spPr>
          <a:xfrm>
            <a:off x="3164553" y="1291917"/>
            <a:ext cx="1943606" cy="1543050"/>
          </a:xfrm>
          <a:prstGeom prst="ellipse">
            <a:avLst/>
          </a:prstGeom>
          <a:solidFill>
            <a:schemeClr val="accent2"/>
          </a:solidFill>
          <a:ln>
            <a:noFill/>
          </a:ln>
          <a:effectLst>
            <a:outerShdw blurRad="39999" rotWithShape="0" dir="5400000" dist="23000">
              <a:srgbClr val="000000">
                <a:alpha val="34901"/>
              </a:srgbClr>
            </a:outerShdw>
          </a:effectLst>
        </p:spPr>
        <p:txBody>
          <a:bodyPr anchorCtr="0" anchor="ctr" bIns="34275" lIns="68575" rIns="68575" tIns="34275">
            <a:noAutofit/>
          </a:bodyPr>
          <a:lstStyle/>
          <a:p>
            <a:pPr indent="0" lvl="0" marL="0" marR="0" rtl="0" algn="ctr">
              <a:lnSpc>
                <a:spcPct val="100000"/>
              </a:lnSpc>
              <a:spcBef>
                <a:spcPts val="0"/>
              </a:spcBef>
              <a:spcAft>
                <a:spcPts val="0"/>
              </a:spcAft>
              <a:buClr>
                <a:srgbClr val="FFFFFF"/>
              </a:buClr>
              <a:buSzPct val="25000"/>
              <a:buFont typeface="Calibri"/>
              <a:buNone/>
            </a:pPr>
            <a:r>
              <a:rPr b="1" i="1" lang="en" sz="1400" u="none" cap="none" strike="noStrike">
                <a:solidFill>
                  <a:srgbClr val="FFFFFF"/>
                </a:solidFill>
                <a:latin typeface="Calibri"/>
                <a:ea typeface="Calibri"/>
                <a:cs typeface="Calibri"/>
                <a:sym typeface="Calibri"/>
              </a:rPr>
              <a:t>Contexts</a:t>
            </a:r>
          </a:p>
        </p:txBody>
      </p:sp>
      <p:sp>
        <p:nvSpPr>
          <p:cNvPr id="366" name="Shape 366"/>
          <p:cNvSpPr txBox="1"/>
          <p:nvPr/>
        </p:nvSpPr>
        <p:spPr>
          <a:xfrm>
            <a:off x="3842785" y="2500818"/>
            <a:ext cx="546494" cy="276999"/>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lang="en" sz="1400">
                <a:solidFill>
                  <a:srgbClr val="FFFFFF"/>
                </a:solidFill>
                <a:latin typeface="Calibri"/>
                <a:ea typeface="Calibri"/>
                <a:cs typeface="Calibri"/>
                <a:sym typeface="Calibri"/>
              </a:rPr>
              <a:t>relate</a:t>
            </a:r>
          </a:p>
        </p:txBody>
      </p:sp>
      <p:sp>
        <p:nvSpPr>
          <p:cNvPr id="367" name="Shape 367"/>
          <p:cNvSpPr txBox="1"/>
          <p:nvPr/>
        </p:nvSpPr>
        <p:spPr>
          <a:xfrm rot="2686923">
            <a:off x="3271448" y="3393159"/>
            <a:ext cx="563209" cy="277034"/>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lang="en" sz="1400">
                <a:solidFill>
                  <a:schemeClr val="dk1"/>
                </a:solidFill>
                <a:latin typeface="Calibri"/>
                <a:ea typeface="Calibri"/>
                <a:cs typeface="Calibri"/>
                <a:sym typeface="Calibri"/>
              </a:rPr>
              <a:t>ingest</a:t>
            </a:r>
          </a:p>
        </p:txBody>
      </p:sp>
      <p:sp>
        <p:nvSpPr>
          <p:cNvPr id="368" name="Shape 368"/>
          <p:cNvSpPr txBox="1"/>
          <p:nvPr/>
        </p:nvSpPr>
        <p:spPr>
          <a:xfrm rot="-2714281">
            <a:off x="4447587" y="3430979"/>
            <a:ext cx="634630" cy="277035"/>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lang="en" sz="1400">
                <a:solidFill>
                  <a:srgbClr val="FFFFFF"/>
                </a:solidFill>
                <a:latin typeface="Calibri"/>
                <a:ea typeface="Calibri"/>
                <a:cs typeface="Calibri"/>
                <a:sym typeface="Calibri"/>
              </a:rPr>
              <a:t>deliver</a:t>
            </a:r>
          </a:p>
        </p:txBody>
      </p:sp>
      <p:sp>
        <p:nvSpPr>
          <p:cNvPr id="369" name="Shape 369"/>
          <p:cNvSpPr txBox="1"/>
          <p:nvPr/>
        </p:nvSpPr>
        <p:spPr>
          <a:xfrm>
            <a:off x="3367112" y="1443443"/>
            <a:ext cx="1591651" cy="484740"/>
          </a:xfrm>
          <a:prstGeom prst="rect">
            <a:avLst/>
          </a:prstGeom>
          <a:noFill/>
          <a:ln>
            <a:noFill/>
          </a:ln>
        </p:spPr>
        <p:txBody>
          <a:bodyPr anchorCtr="0" anchor="t" bIns="34275" lIns="68575" rIns="68575" tIns="34275">
            <a:noAutofit/>
          </a:bodyPr>
          <a:lstStyle/>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Relationships, Temporality</a:t>
            </a:r>
          </a:p>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WHY DID IT HAPPEN</a:t>
            </a:r>
          </a:p>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Curate, Access, BIO’s</a:t>
            </a:r>
          </a:p>
        </p:txBody>
      </p:sp>
      <p:sp>
        <p:nvSpPr>
          <p:cNvPr id="370" name="Shape 370"/>
          <p:cNvSpPr txBox="1"/>
          <p:nvPr/>
        </p:nvSpPr>
        <p:spPr>
          <a:xfrm>
            <a:off x="2146541" y="4035118"/>
            <a:ext cx="1614127" cy="484740"/>
          </a:xfrm>
          <a:prstGeom prst="rect">
            <a:avLst/>
          </a:prstGeom>
          <a:noFill/>
          <a:ln>
            <a:noFill/>
          </a:ln>
        </p:spPr>
        <p:txBody>
          <a:bodyPr anchorCtr="0" anchor="t" bIns="34275" lIns="68575" rIns="68575" tIns="34275">
            <a:noAutofit/>
          </a:bodyPr>
          <a:lstStyle/>
          <a:p>
            <a:pPr indent="0" lvl="0" marL="0" marR="0" rtl="0" algn="ctr">
              <a:spcBef>
                <a:spcPts val="0"/>
              </a:spcBef>
              <a:spcAft>
                <a:spcPts val="0"/>
              </a:spcAft>
              <a:buSzPct val="25000"/>
              <a:buNone/>
            </a:pPr>
            <a:r>
              <a:rPr lang="en" sz="900">
                <a:solidFill>
                  <a:schemeClr val="dk1"/>
                </a:solidFill>
                <a:latin typeface="Calibri"/>
                <a:ea typeface="Calibri"/>
                <a:cs typeface="Calibri"/>
                <a:sym typeface="Calibri"/>
              </a:rPr>
              <a:t>Acquisition, Curated, Access.</a:t>
            </a:r>
          </a:p>
          <a:p>
            <a:pPr indent="0" lvl="0" marL="0" marR="0" rtl="0" algn="ctr">
              <a:spcBef>
                <a:spcPts val="0"/>
              </a:spcBef>
              <a:spcAft>
                <a:spcPts val="0"/>
              </a:spcAft>
              <a:buSzPct val="25000"/>
              <a:buNone/>
            </a:pPr>
            <a:r>
              <a:rPr lang="en" sz="900">
                <a:solidFill>
                  <a:schemeClr val="dk1"/>
                </a:solidFill>
                <a:latin typeface="Calibri"/>
                <a:ea typeface="Calibri"/>
                <a:cs typeface="Calibri"/>
                <a:sym typeface="Calibri"/>
              </a:rPr>
              <a:t>Known KPI, Events</a:t>
            </a:r>
          </a:p>
          <a:p>
            <a:pPr indent="0" lvl="0" marL="0" marR="0" rtl="0" algn="ctr">
              <a:spcBef>
                <a:spcPts val="0"/>
              </a:spcBef>
              <a:spcAft>
                <a:spcPts val="0"/>
              </a:spcAft>
              <a:buSzPct val="25000"/>
              <a:buNone/>
            </a:pPr>
            <a:r>
              <a:rPr lang="en" sz="900">
                <a:solidFill>
                  <a:schemeClr val="dk1"/>
                </a:solidFill>
                <a:latin typeface="Calibri"/>
                <a:ea typeface="Calibri"/>
                <a:cs typeface="Calibri"/>
                <a:sym typeface="Calibri"/>
              </a:rPr>
              <a:t>WHAT HAS HAPPENED</a:t>
            </a:r>
          </a:p>
        </p:txBody>
      </p:sp>
      <p:sp>
        <p:nvSpPr>
          <p:cNvPr id="371" name="Shape 371"/>
          <p:cNvSpPr txBox="1"/>
          <p:nvPr/>
        </p:nvSpPr>
        <p:spPr>
          <a:xfrm>
            <a:off x="4569058" y="4030580"/>
            <a:ext cx="1637684" cy="484740"/>
          </a:xfrm>
          <a:prstGeom prst="rect">
            <a:avLst/>
          </a:prstGeom>
          <a:noFill/>
          <a:ln>
            <a:noFill/>
          </a:ln>
        </p:spPr>
        <p:txBody>
          <a:bodyPr anchorCtr="0" anchor="t" bIns="34275" lIns="68575" rIns="68575" tIns="34275">
            <a:noAutofit/>
          </a:bodyPr>
          <a:lstStyle/>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What Could / Will Happen</a:t>
            </a:r>
          </a:p>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Awareness enabled by Analytics</a:t>
            </a:r>
          </a:p>
          <a:p>
            <a:pPr indent="0" lvl="0" marL="0" marR="0" rtl="0" algn="ctr">
              <a:spcBef>
                <a:spcPts val="0"/>
              </a:spcBef>
              <a:spcAft>
                <a:spcPts val="0"/>
              </a:spcAft>
              <a:buSzPct val="25000"/>
              <a:buNone/>
            </a:pPr>
            <a:r>
              <a:rPr lang="en" sz="900">
                <a:solidFill>
                  <a:srgbClr val="FFFFFF"/>
                </a:solidFill>
                <a:latin typeface="Calibri"/>
                <a:ea typeface="Calibri"/>
                <a:cs typeface="Calibri"/>
                <a:sym typeface="Calibri"/>
              </a:rPr>
              <a:t>Delivery, R&amp;D</a:t>
            </a:r>
          </a:p>
        </p:txBody>
      </p:sp>
      <p:sp>
        <p:nvSpPr>
          <p:cNvPr id="372" name="Shape 372"/>
          <p:cNvSpPr txBox="1"/>
          <p:nvPr/>
        </p:nvSpPr>
        <p:spPr>
          <a:xfrm>
            <a:off x="6022448" y="4572000"/>
            <a:ext cx="542549" cy="276999"/>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4F81BD"/>
                </a:solidFill>
                <a:latin typeface="Calibri"/>
                <a:ea typeface="Calibri"/>
                <a:cs typeface="Calibri"/>
                <a:sym typeface="Calibri"/>
              </a:rPr>
              <a:t>Value</a:t>
            </a:r>
          </a:p>
        </p:txBody>
      </p:sp>
      <p:sp>
        <p:nvSpPr>
          <p:cNvPr id="373" name="Shape 373"/>
          <p:cNvSpPr txBox="1"/>
          <p:nvPr/>
        </p:nvSpPr>
        <p:spPr>
          <a:xfrm>
            <a:off x="2858236" y="961562"/>
            <a:ext cx="853244" cy="276999"/>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4F81BD"/>
                </a:solidFill>
                <a:latin typeface="Calibri"/>
                <a:ea typeface="Calibri"/>
                <a:cs typeface="Calibri"/>
                <a:sym typeface="Calibri"/>
              </a:rPr>
              <a:t>Questions</a:t>
            </a:r>
          </a:p>
        </p:txBody>
      </p:sp>
      <p:sp>
        <p:nvSpPr>
          <p:cNvPr id="374" name="Shape 374"/>
          <p:cNvSpPr txBox="1"/>
          <p:nvPr/>
        </p:nvSpPr>
        <p:spPr>
          <a:xfrm>
            <a:off x="2097682" y="4677228"/>
            <a:ext cx="1076856" cy="276991"/>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4F81BD"/>
                </a:solidFill>
                <a:latin typeface="Calibri"/>
                <a:ea typeface="Calibri"/>
                <a:cs typeface="Calibri"/>
                <a:sym typeface="Calibri"/>
              </a:rPr>
              <a:t>Data Sources</a:t>
            </a:r>
          </a:p>
        </p:txBody>
      </p:sp>
      <p:sp>
        <p:nvSpPr>
          <p:cNvPr id="375" name="Shape 375"/>
          <p:cNvSpPr txBox="1"/>
          <p:nvPr/>
        </p:nvSpPr>
        <p:spPr>
          <a:xfrm>
            <a:off x="3850532" y="3292168"/>
            <a:ext cx="612009" cy="346248"/>
          </a:xfrm>
          <a:prstGeom prst="rect">
            <a:avLst/>
          </a:prstGeom>
          <a:noFill/>
          <a:ln>
            <a:noFill/>
          </a:ln>
        </p:spPr>
        <p:txBody>
          <a:bodyPr anchorCtr="0" anchor="t" bIns="34275" lIns="68575" rIns="68575" tIns="34275">
            <a:noAutofit/>
          </a:bodyPr>
          <a:lstStyle/>
          <a:p>
            <a:pPr indent="0" lvl="0" marL="0" marR="0" rtl="0" algn="ctr">
              <a:spcBef>
                <a:spcPts val="0"/>
              </a:spcBef>
              <a:spcAft>
                <a:spcPts val="0"/>
              </a:spcAft>
              <a:buSzPct val="25000"/>
              <a:buNone/>
            </a:pPr>
            <a:r>
              <a:rPr lang="en" sz="900">
                <a:solidFill>
                  <a:srgbClr val="000000"/>
                </a:solidFill>
                <a:latin typeface="Calibri"/>
                <a:ea typeface="Calibri"/>
                <a:cs typeface="Calibri"/>
                <a:sym typeface="Calibri"/>
              </a:rPr>
              <a:t>Arenas of </a:t>
            </a:r>
          </a:p>
          <a:p>
            <a:pPr indent="0" lvl="0" marL="0" marR="0" rtl="0" algn="ctr">
              <a:spcBef>
                <a:spcPts val="0"/>
              </a:spcBef>
              <a:spcAft>
                <a:spcPts val="0"/>
              </a:spcAft>
              <a:buSzPct val="25000"/>
              <a:buNone/>
            </a:pPr>
            <a:r>
              <a:rPr lang="en" sz="900">
                <a:solidFill>
                  <a:srgbClr val="000000"/>
                </a:solidFill>
                <a:latin typeface="Calibri"/>
                <a:ea typeface="Calibri"/>
                <a:cs typeface="Calibri"/>
                <a:sym typeface="Calibri"/>
              </a:rPr>
              <a:t>Action</a:t>
            </a:r>
          </a:p>
        </p:txBody>
      </p:sp>
      <p:sp>
        <p:nvSpPr>
          <p:cNvPr id="376" name="Shape 376"/>
          <p:cNvSpPr/>
          <p:nvPr/>
        </p:nvSpPr>
        <p:spPr>
          <a:xfrm>
            <a:off x="3190370" y="2449743"/>
            <a:ext cx="1943606" cy="1543050"/>
          </a:xfrm>
          <a:prstGeom prst="ellipse">
            <a:avLst/>
          </a:prstGeom>
          <a:noFill/>
          <a:ln cap="flat" cmpd="sng" w="38100">
            <a:solidFill>
              <a:srgbClr val="FFFFFF"/>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1" sz="1400" u="none" cap="none" strike="noStrike">
              <a:solidFill>
                <a:srgbClr val="000000"/>
              </a:solidFill>
              <a:latin typeface="Calibri"/>
              <a:ea typeface="Calibri"/>
              <a:cs typeface="Calibri"/>
              <a:sym typeface="Calibri"/>
            </a:endParaRPr>
          </a:p>
        </p:txBody>
      </p:sp>
      <p:sp>
        <p:nvSpPr>
          <p:cNvPr id="377" name="Shape 377"/>
          <p:cNvSpPr/>
          <p:nvPr/>
        </p:nvSpPr>
        <p:spPr>
          <a:xfrm>
            <a:off x="3143412" y="2399892"/>
            <a:ext cx="2042749" cy="1635225"/>
          </a:xfrm>
          <a:prstGeom prst="ellipse">
            <a:avLst/>
          </a:prstGeom>
          <a:noFill/>
          <a:ln cap="flat" cmpd="sng" w="38100">
            <a:solidFill>
              <a:srgbClr val="FFFFFF"/>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1" sz="1400" u="none" cap="none" strike="noStrike">
              <a:solidFill>
                <a:srgbClr val="000000"/>
              </a:solidFill>
              <a:latin typeface="Calibri"/>
              <a:ea typeface="Calibri"/>
              <a:cs typeface="Calibri"/>
              <a:sym typeface="Calibri"/>
            </a:endParaRPr>
          </a:p>
        </p:txBody>
      </p:sp>
      <p:sp>
        <p:nvSpPr>
          <p:cNvPr id="378" name="Shape 378"/>
          <p:cNvSpPr/>
          <p:nvPr/>
        </p:nvSpPr>
        <p:spPr>
          <a:xfrm>
            <a:off x="3174538" y="2430768"/>
            <a:ext cx="2002499" cy="1589806"/>
          </a:xfrm>
          <a:prstGeom prst="ellipse">
            <a:avLst/>
          </a:prstGeom>
          <a:noFill/>
          <a:ln cap="flat" cmpd="sng" w="57150">
            <a:solidFill>
              <a:srgbClr val="003C6D"/>
            </a:solidFill>
            <a:prstDash val="solid"/>
            <a:round/>
            <a:headEnd len="med" w="med" type="none"/>
            <a:tailEnd len="med" w="med" type="none"/>
          </a:ln>
        </p:spPr>
        <p:txBody>
          <a:bodyPr anchorCtr="0" anchor="ctr" bIns="34275" lIns="68575" rIns="68575" tIns="0">
            <a:noAutofit/>
          </a:bodyPr>
          <a:lstStyle/>
          <a:p>
            <a:pPr indent="0" lvl="0" marL="0" marR="0" rtl="0" algn="ctr">
              <a:lnSpc>
                <a:spcPct val="100000"/>
              </a:lnSpc>
              <a:spcBef>
                <a:spcPts val="0"/>
              </a:spcBef>
              <a:spcAft>
                <a:spcPts val="0"/>
              </a:spcAft>
              <a:buClr>
                <a:srgbClr val="4F81BD"/>
              </a:buClr>
              <a:buSzPct val="25000"/>
              <a:buFont typeface="Calibri"/>
              <a:buNone/>
            </a:pPr>
            <a:r>
              <a:rPr b="1" i="1" lang="en" sz="1400" u="none" cap="none" strike="noStrike">
                <a:solidFill>
                  <a:srgbClr val="4F81BD"/>
                </a:solidFill>
                <a:latin typeface="Calibri"/>
                <a:ea typeface="Calibri"/>
                <a:cs typeface="Calibri"/>
                <a:sym typeface="Calibri"/>
              </a:rPr>
              <a:t>Localities</a:t>
            </a:r>
          </a:p>
        </p:txBody>
      </p:sp>
      <p:sp>
        <p:nvSpPr>
          <p:cNvPr id="379" name="Shape 379"/>
          <p:cNvSpPr/>
          <p:nvPr/>
        </p:nvSpPr>
        <p:spPr>
          <a:xfrm rot="-7973462">
            <a:off x="4906089" y="2623357"/>
            <a:ext cx="804956" cy="207070"/>
          </a:xfrm>
          <a:prstGeom prst="rightArrow">
            <a:avLst>
              <a:gd fmla="val 50000" name="adj1"/>
              <a:gd fmla="val 50000" name="adj2"/>
            </a:avLst>
          </a:prstGeom>
          <a:solidFill>
            <a:srgbClr val="FFFFFF"/>
          </a:solidFill>
          <a:ln>
            <a:noFill/>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80" name="Shape 380"/>
          <p:cNvSpPr/>
          <p:nvPr/>
        </p:nvSpPr>
        <p:spPr>
          <a:xfrm rot="-3002090">
            <a:off x="2520664" y="2609536"/>
            <a:ext cx="804945" cy="207073"/>
          </a:xfrm>
          <a:prstGeom prst="rightArrow">
            <a:avLst>
              <a:gd fmla="val 50000" name="adj1"/>
              <a:gd fmla="val 50000" name="adj2"/>
            </a:avLst>
          </a:prstGeom>
          <a:solidFill>
            <a:srgbClr val="FFFFFF"/>
          </a:solidFill>
          <a:ln>
            <a:noFill/>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81" name="Shape 381"/>
          <p:cNvSpPr/>
          <p:nvPr/>
        </p:nvSpPr>
        <p:spPr>
          <a:xfrm rot="10800000">
            <a:off x="3788166" y="4388392"/>
            <a:ext cx="805069" cy="207041"/>
          </a:xfrm>
          <a:prstGeom prst="rightArrow">
            <a:avLst>
              <a:gd fmla="val 50000" name="adj1"/>
              <a:gd fmla="val 50000" name="adj2"/>
            </a:avLst>
          </a:prstGeom>
          <a:solidFill>
            <a:srgbClr val="FFFFFF"/>
          </a:solidFill>
          <a:ln>
            <a:noFill/>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82" name="Shape 382"/>
          <p:cNvSpPr txBox="1"/>
          <p:nvPr/>
        </p:nvSpPr>
        <p:spPr>
          <a:xfrm>
            <a:off x="2186344" y="2466200"/>
            <a:ext cx="692035" cy="276991"/>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7F7F7F"/>
                </a:solidFill>
                <a:latin typeface="Calibri"/>
                <a:ea typeface="Calibri"/>
                <a:cs typeface="Calibri"/>
                <a:sym typeface="Calibri"/>
              </a:rPr>
              <a:t>Enables</a:t>
            </a:r>
          </a:p>
        </p:txBody>
      </p:sp>
      <p:sp>
        <p:nvSpPr>
          <p:cNvPr id="383" name="Shape 383"/>
          <p:cNvSpPr txBox="1"/>
          <p:nvPr/>
        </p:nvSpPr>
        <p:spPr>
          <a:xfrm>
            <a:off x="5487159" y="2466208"/>
            <a:ext cx="828358" cy="276991"/>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7F7F7F"/>
                </a:solidFill>
                <a:latin typeface="Calibri"/>
                <a:ea typeface="Calibri"/>
                <a:cs typeface="Calibri"/>
                <a:sym typeface="Calibri"/>
              </a:rPr>
              <a:t>Sentience</a:t>
            </a:r>
          </a:p>
        </p:txBody>
      </p:sp>
      <p:sp>
        <p:nvSpPr>
          <p:cNvPr id="384" name="Shape 384"/>
          <p:cNvSpPr txBox="1"/>
          <p:nvPr/>
        </p:nvSpPr>
        <p:spPr>
          <a:xfrm>
            <a:off x="3760668" y="4595434"/>
            <a:ext cx="775493" cy="276991"/>
          </a:xfrm>
          <a:prstGeom prst="rect">
            <a:avLst/>
          </a:prstGeom>
          <a:noFill/>
          <a:ln>
            <a:noFill/>
          </a:ln>
        </p:spPr>
        <p:txBody>
          <a:bodyPr anchorCtr="0" anchor="t" bIns="34275" lIns="68575" rIns="68575" tIns="34275">
            <a:noAutofit/>
          </a:bodyPr>
          <a:lstStyle/>
          <a:p>
            <a:pPr indent="0" lvl="0" marL="0" marR="0" rtl="0" algn="l">
              <a:spcBef>
                <a:spcPts val="0"/>
              </a:spcBef>
              <a:spcAft>
                <a:spcPts val="0"/>
              </a:spcAft>
              <a:buSzPct val="25000"/>
              <a:buNone/>
            </a:pPr>
            <a:r>
              <a:rPr b="1" i="1" lang="en" sz="1400">
                <a:solidFill>
                  <a:srgbClr val="7F7F7F"/>
                </a:solidFill>
                <a:latin typeface="Calibri"/>
                <a:ea typeface="Calibri"/>
                <a:cs typeface="Calibri"/>
                <a:sym typeface="Calibri"/>
              </a:rPr>
              <a:t>Becomes</a:t>
            </a:r>
          </a:p>
        </p:txBody>
      </p:sp>
      <p:sp>
        <p:nvSpPr>
          <p:cNvPr id="385" name="Shape 385"/>
          <p:cNvSpPr/>
          <p:nvPr/>
        </p:nvSpPr>
        <p:spPr>
          <a:xfrm rot="-2492698">
            <a:off x="1458837" y="4316866"/>
            <a:ext cx="664815" cy="600143"/>
          </a:xfrm>
          <a:prstGeom prst="rightArrow">
            <a:avLst>
              <a:gd fmla="val 50000" name="adj1"/>
              <a:gd fmla="val 50000" name="adj2"/>
            </a:avLst>
          </a:prstGeom>
          <a:solidFill>
            <a:srgbClr val="4F81BD"/>
          </a:solidFill>
          <a:ln cap="flat" cmpd="sng" w="25400">
            <a:solidFill>
              <a:srgbClr val="395E89"/>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86" name="Shape 386"/>
          <p:cNvSpPr/>
          <p:nvPr/>
        </p:nvSpPr>
        <p:spPr>
          <a:xfrm rot="2070330">
            <a:off x="6362668" y="4236446"/>
            <a:ext cx="664835" cy="600124"/>
          </a:xfrm>
          <a:prstGeom prst="rightArrow">
            <a:avLst>
              <a:gd fmla="val 50000" name="adj1"/>
              <a:gd fmla="val 50000" name="adj2"/>
            </a:avLst>
          </a:prstGeom>
          <a:solidFill>
            <a:srgbClr val="4F81BD"/>
          </a:solidFill>
          <a:ln cap="flat" cmpd="sng" w="25400">
            <a:solidFill>
              <a:srgbClr val="395E89"/>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87" name="Shape 387"/>
          <p:cNvSpPr/>
          <p:nvPr/>
        </p:nvSpPr>
        <p:spPr>
          <a:xfrm>
            <a:off x="2479159" y="1561204"/>
            <a:ext cx="237963" cy="249216"/>
          </a:xfrm>
          <a:custGeom>
            <a:pathLst>
              <a:path extrusionOk="0" h="120000" w="120000">
                <a:moveTo>
                  <a:pt x="119060" y="43092"/>
                </a:moveTo>
                <a:cubicBezTo>
                  <a:pt x="118120" y="18852"/>
                  <a:pt x="96814" y="0"/>
                  <a:pt x="71749" y="897"/>
                </a:cubicBezTo>
                <a:cubicBezTo>
                  <a:pt x="46370" y="1795"/>
                  <a:pt x="26631" y="22144"/>
                  <a:pt x="27571" y="46384"/>
                </a:cubicBezTo>
                <a:cubicBezTo>
                  <a:pt x="27885" y="54463"/>
                  <a:pt x="30704" y="62244"/>
                  <a:pt x="35091" y="68827"/>
                </a:cubicBezTo>
                <a:cubicBezTo>
                  <a:pt x="35091" y="68827"/>
                  <a:pt x="35091" y="68827"/>
                  <a:pt x="35091" y="68827"/>
                </a:cubicBezTo>
                <a:cubicBezTo>
                  <a:pt x="33524" y="70324"/>
                  <a:pt x="33524" y="70324"/>
                  <a:pt x="33524" y="70324"/>
                </a:cubicBezTo>
                <a:cubicBezTo>
                  <a:pt x="19738" y="85286"/>
                  <a:pt x="19738" y="85286"/>
                  <a:pt x="19738" y="85286"/>
                </a:cubicBezTo>
                <a:cubicBezTo>
                  <a:pt x="6266" y="99351"/>
                  <a:pt x="6266" y="99351"/>
                  <a:pt x="6266" y="99351"/>
                </a:cubicBezTo>
                <a:cubicBezTo>
                  <a:pt x="4699" y="101147"/>
                  <a:pt x="4699" y="101147"/>
                  <a:pt x="4699" y="101147"/>
                </a:cubicBezTo>
                <a:cubicBezTo>
                  <a:pt x="0" y="105935"/>
                  <a:pt x="0" y="111920"/>
                  <a:pt x="4699" y="115810"/>
                </a:cubicBezTo>
                <a:cubicBezTo>
                  <a:pt x="9086" y="120000"/>
                  <a:pt x="15352" y="119102"/>
                  <a:pt x="20052" y="114314"/>
                </a:cubicBezTo>
                <a:cubicBezTo>
                  <a:pt x="21618" y="112817"/>
                  <a:pt x="21618" y="112817"/>
                  <a:pt x="21618" y="112817"/>
                </a:cubicBezTo>
                <a:cubicBezTo>
                  <a:pt x="48877" y="83491"/>
                  <a:pt x="48877" y="83491"/>
                  <a:pt x="48877" y="83491"/>
                </a:cubicBezTo>
                <a:cubicBezTo>
                  <a:pt x="50130" y="82294"/>
                  <a:pt x="50130" y="82294"/>
                  <a:pt x="50130" y="82294"/>
                </a:cubicBezTo>
                <a:cubicBezTo>
                  <a:pt x="57336" y="86483"/>
                  <a:pt x="66109" y="88578"/>
                  <a:pt x="75195" y="88279"/>
                </a:cubicBezTo>
                <a:cubicBezTo>
                  <a:pt x="100261" y="87381"/>
                  <a:pt x="120000" y="67032"/>
                  <a:pt x="119060" y="43092"/>
                </a:cubicBezTo>
                <a:close/>
                <a:moveTo>
                  <a:pt x="74569" y="72718"/>
                </a:moveTo>
                <a:cubicBezTo>
                  <a:pt x="58276" y="73316"/>
                  <a:pt x="44490" y="61346"/>
                  <a:pt x="43864" y="45785"/>
                </a:cubicBezTo>
                <a:cubicBezTo>
                  <a:pt x="43550" y="30224"/>
                  <a:pt x="56083" y="17057"/>
                  <a:pt x="72375" y="16758"/>
                </a:cubicBezTo>
                <a:cubicBezTo>
                  <a:pt x="88355" y="16159"/>
                  <a:pt x="102140" y="28129"/>
                  <a:pt x="102767" y="43690"/>
                </a:cubicBezTo>
                <a:cubicBezTo>
                  <a:pt x="103394" y="59251"/>
                  <a:pt x="90548" y="72119"/>
                  <a:pt x="74569" y="72718"/>
                </a:cubicBezTo>
                <a:close/>
              </a:path>
            </a:pathLst>
          </a:custGeom>
          <a:solidFill>
            <a:srgbClr val="0079DB"/>
          </a:solidFill>
          <a:ln>
            <a:noFill/>
          </a:ln>
        </p:spPr>
        <p:txBody>
          <a:bodyPr anchorCtr="0" anchor="t" bIns="34275" lIns="68575" rIns="68575"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sp>
        <p:nvSpPr>
          <p:cNvPr id="388" name="Shape 388"/>
          <p:cNvSpPr/>
          <p:nvPr/>
        </p:nvSpPr>
        <p:spPr>
          <a:xfrm>
            <a:off x="1297180" y="4358691"/>
            <a:ext cx="217407" cy="266442"/>
          </a:xfrm>
          <a:custGeom>
            <a:pathLst>
              <a:path extrusionOk="0" h="120000" w="120000">
                <a:moveTo>
                  <a:pt x="120000" y="42947"/>
                </a:moveTo>
                <a:cubicBezTo>
                  <a:pt x="120000" y="40631"/>
                  <a:pt x="117419" y="38736"/>
                  <a:pt x="114580" y="38526"/>
                </a:cubicBezTo>
                <a:cubicBezTo>
                  <a:pt x="114580" y="38526"/>
                  <a:pt x="42064" y="38526"/>
                  <a:pt x="42064" y="38526"/>
                </a:cubicBezTo>
                <a:cubicBezTo>
                  <a:pt x="37419" y="38526"/>
                  <a:pt x="36387" y="36421"/>
                  <a:pt x="36387" y="34736"/>
                </a:cubicBezTo>
                <a:cubicBezTo>
                  <a:pt x="36387" y="32842"/>
                  <a:pt x="37935" y="30947"/>
                  <a:pt x="42322" y="30947"/>
                </a:cubicBezTo>
                <a:cubicBezTo>
                  <a:pt x="42322" y="30947"/>
                  <a:pt x="101161" y="30947"/>
                  <a:pt x="101161" y="30947"/>
                </a:cubicBezTo>
                <a:cubicBezTo>
                  <a:pt x="102709" y="30947"/>
                  <a:pt x="104516" y="29684"/>
                  <a:pt x="104516" y="28210"/>
                </a:cubicBezTo>
                <a:cubicBezTo>
                  <a:pt x="104516" y="26947"/>
                  <a:pt x="102709" y="25684"/>
                  <a:pt x="101161" y="25684"/>
                </a:cubicBezTo>
                <a:cubicBezTo>
                  <a:pt x="27870" y="25684"/>
                  <a:pt x="27870" y="25684"/>
                  <a:pt x="27870" y="25684"/>
                </a:cubicBezTo>
                <a:cubicBezTo>
                  <a:pt x="22967" y="25684"/>
                  <a:pt x="21935" y="23578"/>
                  <a:pt x="21935" y="21684"/>
                </a:cubicBezTo>
                <a:cubicBezTo>
                  <a:pt x="21935" y="20000"/>
                  <a:pt x="23741" y="17894"/>
                  <a:pt x="28129" y="17894"/>
                </a:cubicBezTo>
                <a:cubicBezTo>
                  <a:pt x="28129" y="17894"/>
                  <a:pt x="87225" y="17894"/>
                  <a:pt x="87225" y="17894"/>
                </a:cubicBezTo>
                <a:cubicBezTo>
                  <a:pt x="88774" y="17894"/>
                  <a:pt x="90580" y="16842"/>
                  <a:pt x="90580" y="15368"/>
                </a:cubicBezTo>
                <a:cubicBezTo>
                  <a:pt x="90580" y="13894"/>
                  <a:pt x="88774" y="12842"/>
                  <a:pt x="87225" y="12842"/>
                </a:cubicBezTo>
                <a:cubicBezTo>
                  <a:pt x="13677" y="12842"/>
                  <a:pt x="13677" y="12842"/>
                  <a:pt x="13677" y="12842"/>
                </a:cubicBezTo>
                <a:cubicBezTo>
                  <a:pt x="8774" y="12842"/>
                  <a:pt x="7741" y="10736"/>
                  <a:pt x="7741" y="9052"/>
                </a:cubicBezTo>
                <a:cubicBezTo>
                  <a:pt x="7741" y="7157"/>
                  <a:pt x="9548" y="5052"/>
                  <a:pt x="13935" y="5052"/>
                </a:cubicBezTo>
                <a:cubicBezTo>
                  <a:pt x="13935" y="5052"/>
                  <a:pt x="73290" y="5052"/>
                  <a:pt x="73290" y="5052"/>
                </a:cubicBezTo>
                <a:cubicBezTo>
                  <a:pt x="74838" y="5052"/>
                  <a:pt x="76645" y="3999"/>
                  <a:pt x="76645" y="2526"/>
                </a:cubicBezTo>
                <a:cubicBezTo>
                  <a:pt x="76645" y="1263"/>
                  <a:pt x="74838" y="0"/>
                  <a:pt x="73290" y="0"/>
                </a:cubicBezTo>
                <a:cubicBezTo>
                  <a:pt x="11870" y="0"/>
                  <a:pt x="11870" y="0"/>
                  <a:pt x="11870" y="0"/>
                </a:cubicBezTo>
                <a:cubicBezTo>
                  <a:pt x="5419" y="0"/>
                  <a:pt x="0" y="4631"/>
                  <a:pt x="0" y="9894"/>
                </a:cubicBezTo>
                <a:cubicBezTo>
                  <a:pt x="0" y="84631"/>
                  <a:pt x="0" y="84631"/>
                  <a:pt x="0" y="84631"/>
                </a:cubicBezTo>
                <a:cubicBezTo>
                  <a:pt x="0" y="89894"/>
                  <a:pt x="5419" y="94315"/>
                  <a:pt x="11870" y="94315"/>
                </a:cubicBezTo>
                <a:cubicBezTo>
                  <a:pt x="14193" y="94315"/>
                  <a:pt x="14193" y="94315"/>
                  <a:pt x="14193" y="94315"/>
                </a:cubicBezTo>
                <a:cubicBezTo>
                  <a:pt x="14193" y="97473"/>
                  <a:pt x="14193" y="97473"/>
                  <a:pt x="14193" y="97473"/>
                </a:cubicBezTo>
                <a:cubicBezTo>
                  <a:pt x="14193" y="102736"/>
                  <a:pt x="19612" y="106947"/>
                  <a:pt x="26064" y="106947"/>
                </a:cubicBezTo>
                <a:cubicBezTo>
                  <a:pt x="28645" y="106947"/>
                  <a:pt x="28645" y="106947"/>
                  <a:pt x="28645" y="106947"/>
                </a:cubicBezTo>
                <a:cubicBezTo>
                  <a:pt x="28645" y="110315"/>
                  <a:pt x="28645" y="110315"/>
                  <a:pt x="28645" y="110315"/>
                </a:cubicBezTo>
                <a:cubicBezTo>
                  <a:pt x="28645" y="115578"/>
                  <a:pt x="33806" y="119999"/>
                  <a:pt x="40258" y="119999"/>
                </a:cubicBezTo>
                <a:cubicBezTo>
                  <a:pt x="107870" y="119999"/>
                  <a:pt x="107870" y="119999"/>
                  <a:pt x="107870" y="119999"/>
                </a:cubicBezTo>
                <a:cubicBezTo>
                  <a:pt x="114322" y="119999"/>
                  <a:pt x="120000" y="115578"/>
                  <a:pt x="120000" y="110315"/>
                </a:cubicBezTo>
                <a:cubicBezTo>
                  <a:pt x="120000" y="110315"/>
                  <a:pt x="120000" y="42947"/>
                  <a:pt x="120000" y="42947"/>
                </a:cubicBezTo>
                <a:close/>
                <a:moveTo>
                  <a:pt x="70451" y="72210"/>
                </a:moveTo>
                <a:cubicBezTo>
                  <a:pt x="70451" y="73263"/>
                  <a:pt x="69161" y="74315"/>
                  <a:pt x="67870" y="74315"/>
                </a:cubicBezTo>
                <a:cubicBezTo>
                  <a:pt x="51612" y="74315"/>
                  <a:pt x="51612" y="74315"/>
                  <a:pt x="51612" y="74315"/>
                </a:cubicBezTo>
                <a:cubicBezTo>
                  <a:pt x="50322" y="74315"/>
                  <a:pt x="49032" y="73263"/>
                  <a:pt x="49032" y="72210"/>
                </a:cubicBezTo>
                <a:cubicBezTo>
                  <a:pt x="49032" y="58947"/>
                  <a:pt x="49032" y="58947"/>
                  <a:pt x="49032" y="58947"/>
                </a:cubicBezTo>
                <a:cubicBezTo>
                  <a:pt x="49032" y="57894"/>
                  <a:pt x="50322" y="56842"/>
                  <a:pt x="51612" y="56842"/>
                </a:cubicBezTo>
                <a:cubicBezTo>
                  <a:pt x="67870" y="56842"/>
                  <a:pt x="67870" y="56842"/>
                  <a:pt x="67870" y="56842"/>
                </a:cubicBezTo>
                <a:cubicBezTo>
                  <a:pt x="69161" y="56842"/>
                  <a:pt x="70451" y="57894"/>
                  <a:pt x="70451" y="58947"/>
                </a:cubicBezTo>
                <a:lnTo>
                  <a:pt x="70451" y="72210"/>
                </a:lnTo>
                <a:close/>
                <a:moveTo>
                  <a:pt x="104258" y="72210"/>
                </a:moveTo>
                <a:cubicBezTo>
                  <a:pt x="104258" y="73263"/>
                  <a:pt x="102967" y="74315"/>
                  <a:pt x="101677" y="74315"/>
                </a:cubicBezTo>
                <a:cubicBezTo>
                  <a:pt x="85419" y="74315"/>
                  <a:pt x="85419" y="74315"/>
                  <a:pt x="85419" y="74315"/>
                </a:cubicBezTo>
                <a:cubicBezTo>
                  <a:pt x="84129" y="74315"/>
                  <a:pt x="82838" y="73263"/>
                  <a:pt x="82838" y="72210"/>
                </a:cubicBezTo>
                <a:cubicBezTo>
                  <a:pt x="82838" y="58947"/>
                  <a:pt x="82838" y="58947"/>
                  <a:pt x="82838" y="58947"/>
                </a:cubicBezTo>
                <a:cubicBezTo>
                  <a:pt x="82838" y="57894"/>
                  <a:pt x="84129" y="56842"/>
                  <a:pt x="85419" y="56842"/>
                </a:cubicBezTo>
                <a:cubicBezTo>
                  <a:pt x="101677" y="56842"/>
                  <a:pt x="101677" y="56842"/>
                  <a:pt x="101677" y="56842"/>
                </a:cubicBezTo>
                <a:cubicBezTo>
                  <a:pt x="102967" y="56842"/>
                  <a:pt x="104258" y="57894"/>
                  <a:pt x="104258" y="58947"/>
                </a:cubicBezTo>
                <a:lnTo>
                  <a:pt x="104258" y="72210"/>
                </a:lnTo>
                <a:close/>
                <a:moveTo>
                  <a:pt x="70451" y="96631"/>
                </a:moveTo>
                <a:cubicBezTo>
                  <a:pt x="70451" y="97684"/>
                  <a:pt x="69161" y="98736"/>
                  <a:pt x="67870" y="98736"/>
                </a:cubicBezTo>
                <a:cubicBezTo>
                  <a:pt x="51612" y="98736"/>
                  <a:pt x="51612" y="98736"/>
                  <a:pt x="51612" y="98736"/>
                </a:cubicBezTo>
                <a:cubicBezTo>
                  <a:pt x="50322" y="98736"/>
                  <a:pt x="49032" y="97684"/>
                  <a:pt x="49032" y="96631"/>
                </a:cubicBezTo>
                <a:cubicBezTo>
                  <a:pt x="49032" y="83368"/>
                  <a:pt x="49032" y="83368"/>
                  <a:pt x="49032" y="83368"/>
                </a:cubicBezTo>
                <a:cubicBezTo>
                  <a:pt x="49032" y="82315"/>
                  <a:pt x="50322" y="81263"/>
                  <a:pt x="51612" y="81263"/>
                </a:cubicBezTo>
                <a:cubicBezTo>
                  <a:pt x="67870" y="81263"/>
                  <a:pt x="67870" y="81263"/>
                  <a:pt x="67870" y="81263"/>
                </a:cubicBezTo>
                <a:cubicBezTo>
                  <a:pt x="69161" y="81263"/>
                  <a:pt x="70451" y="82315"/>
                  <a:pt x="70451" y="83368"/>
                </a:cubicBezTo>
                <a:lnTo>
                  <a:pt x="70451" y="96631"/>
                </a:lnTo>
                <a:close/>
                <a:moveTo>
                  <a:pt x="104258" y="96631"/>
                </a:moveTo>
                <a:cubicBezTo>
                  <a:pt x="104258" y="97684"/>
                  <a:pt x="102967" y="98736"/>
                  <a:pt x="101677" y="98736"/>
                </a:cubicBezTo>
                <a:cubicBezTo>
                  <a:pt x="85419" y="98736"/>
                  <a:pt x="85419" y="98736"/>
                  <a:pt x="85419" y="98736"/>
                </a:cubicBezTo>
                <a:cubicBezTo>
                  <a:pt x="84129" y="98736"/>
                  <a:pt x="82838" y="97684"/>
                  <a:pt x="82838" y="96631"/>
                </a:cubicBezTo>
                <a:cubicBezTo>
                  <a:pt x="82838" y="83368"/>
                  <a:pt x="82838" y="83368"/>
                  <a:pt x="82838" y="83368"/>
                </a:cubicBezTo>
                <a:cubicBezTo>
                  <a:pt x="82838" y="82315"/>
                  <a:pt x="84129" y="81263"/>
                  <a:pt x="85419" y="81263"/>
                </a:cubicBezTo>
                <a:cubicBezTo>
                  <a:pt x="101677" y="81263"/>
                  <a:pt x="101677" y="81263"/>
                  <a:pt x="101677" y="81263"/>
                </a:cubicBezTo>
                <a:cubicBezTo>
                  <a:pt x="102967" y="81263"/>
                  <a:pt x="104258" y="82315"/>
                  <a:pt x="104258" y="83368"/>
                </a:cubicBezTo>
                <a:lnTo>
                  <a:pt x="104258" y="96631"/>
                </a:lnTo>
                <a:close/>
              </a:path>
            </a:pathLst>
          </a:custGeom>
          <a:solidFill>
            <a:srgbClr val="0079DB"/>
          </a:solidFill>
          <a:ln>
            <a:noFill/>
          </a:ln>
        </p:spPr>
        <p:txBody>
          <a:bodyPr anchorCtr="0" anchor="t" bIns="34275" lIns="68575" rIns="68575" tIns="34275">
            <a:noAutofit/>
          </a:bodyPr>
          <a:lstStyle/>
          <a:p>
            <a:pPr indent="0" lvl="0" marL="0" marR="0" rtl="0" algn="ctr">
              <a:spcBef>
                <a:spcPts val="0"/>
              </a:spcBef>
              <a:spcAft>
                <a:spcPts val="0"/>
              </a:spcAft>
              <a:buNone/>
            </a:pPr>
            <a:r>
              <a:t/>
            </a:r>
            <a:endParaRPr sz="1400">
              <a:solidFill>
                <a:srgbClr val="000000"/>
              </a:solidFill>
              <a:latin typeface="Calibri"/>
              <a:ea typeface="Calibri"/>
              <a:cs typeface="Calibri"/>
              <a:sym typeface="Calibri"/>
            </a:endParaRPr>
          </a:p>
        </p:txBody>
      </p:sp>
      <p:grpSp>
        <p:nvGrpSpPr>
          <p:cNvPr id="389" name="Shape 389"/>
          <p:cNvGrpSpPr/>
          <p:nvPr/>
        </p:nvGrpSpPr>
        <p:grpSpPr>
          <a:xfrm>
            <a:off x="6589406" y="3967848"/>
            <a:ext cx="182665" cy="266234"/>
            <a:chOff x="9621838" y="3221038"/>
            <a:chExt cx="1563687" cy="2279649"/>
          </a:xfrm>
        </p:grpSpPr>
        <p:sp>
          <p:nvSpPr>
            <p:cNvPr id="390" name="Shape 390"/>
            <p:cNvSpPr/>
            <p:nvPr/>
          </p:nvSpPr>
          <p:spPr>
            <a:xfrm>
              <a:off x="10075863" y="5106987"/>
              <a:ext cx="652462" cy="393700"/>
            </a:xfrm>
            <a:custGeom>
              <a:pathLst>
                <a:path extrusionOk="0" h="120000" w="120000">
                  <a:moveTo>
                    <a:pt x="60000" y="20571"/>
                  </a:moveTo>
                  <a:cubicBezTo>
                    <a:pt x="86206" y="20571"/>
                    <a:pt x="120000" y="0"/>
                    <a:pt x="120000" y="1142"/>
                  </a:cubicBezTo>
                  <a:cubicBezTo>
                    <a:pt x="120000" y="67428"/>
                    <a:pt x="100000" y="120000"/>
                    <a:pt x="60000" y="120000"/>
                  </a:cubicBezTo>
                  <a:cubicBezTo>
                    <a:pt x="20689" y="120000"/>
                    <a:pt x="0" y="67428"/>
                    <a:pt x="0" y="1142"/>
                  </a:cubicBezTo>
                  <a:cubicBezTo>
                    <a:pt x="0" y="0"/>
                    <a:pt x="33793" y="20571"/>
                    <a:pt x="60000" y="20571"/>
                  </a:cubicBezTo>
                  <a:close/>
                </a:path>
              </a:pathLst>
            </a:custGeom>
            <a:solidFill>
              <a:srgbClr val="0079DB"/>
            </a:solidFill>
            <a:ln>
              <a:noFill/>
            </a:ln>
          </p:spPr>
          <p:txBody>
            <a:bodyPr anchorCtr="0" anchor="t" bIns="34275" lIns="68575" rIns="68575" tIns="34275">
              <a:noAutofit/>
            </a:bodyPr>
            <a:lstStyle/>
            <a:p>
              <a:pPr indent="0" lvl="0" marL="0" marR="0" rtl="0" algn="l">
                <a:spcBef>
                  <a:spcPts val="0"/>
                </a:spcBef>
                <a:spcAft>
                  <a:spcPts val="0"/>
                </a:spcAft>
                <a:buNone/>
              </a:pPr>
              <a:r>
                <a:t/>
              </a:r>
              <a:endParaRPr sz="1400">
                <a:solidFill>
                  <a:srgbClr val="3C3C3B"/>
                </a:solidFill>
                <a:latin typeface="Century Gothic"/>
                <a:ea typeface="Century Gothic"/>
                <a:cs typeface="Century Gothic"/>
                <a:sym typeface="Century Gothic"/>
              </a:endParaRPr>
            </a:p>
          </p:txBody>
        </p:sp>
        <p:sp>
          <p:nvSpPr>
            <p:cNvPr id="391" name="Shape 391"/>
            <p:cNvSpPr/>
            <p:nvPr/>
          </p:nvSpPr>
          <p:spPr>
            <a:xfrm>
              <a:off x="9621838" y="3221038"/>
              <a:ext cx="1563687" cy="1827211"/>
            </a:xfrm>
            <a:custGeom>
              <a:pathLst>
                <a:path extrusionOk="0" h="120000" w="120000">
                  <a:moveTo>
                    <a:pt x="59856" y="0"/>
                  </a:moveTo>
                  <a:cubicBezTo>
                    <a:pt x="26762" y="0"/>
                    <a:pt x="0" y="23162"/>
                    <a:pt x="0" y="51498"/>
                  </a:cubicBezTo>
                  <a:cubicBezTo>
                    <a:pt x="0" y="77125"/>
                    <a:pt x="29928" y="98562"/>
                    <a:pt x="29928" y="106940"/>
                  </a:cubicBezTo>
                  <a:cubicBezTo>
                    <a:pt x="29928" y="111375"/>
                    <a:pt x="39999" y="120000"/>
                    <a:pt x="59856" y="120000"/>
                  </a:cubicBezTo>
                  <a:cubicBezTo>
                    <a:pt x="79999" y="120000"/>
                    <a:pt x="89784" y="111375"/>
                    <a:pt x="89784" y="106940"/>
                  </a:cubicBezTo>
                  <a:cubicBezTo>
                    <a:pt x="89784" y="98562"/>
                    <a:pt x="119999" y="77125"/>
                    <a:pt x="119999" y="51498"/>
                  </a:cubicBezTo>
                  <a:cubicBezTo>
                    <a:pt x="119999" y="23162"/>
                    <a:pt x="92949" y="0"/>
                    <a:pt x="59856" y="0"/>
                  </a:cubicBezTo>
                  <a:close/>
                  <a:moveTo>
                    <a:pt x="80863" y="92895"/>
                  </a:moveTo>
                  <a:cubicBezTo>
                    <a:pt x="80863" y="95852"/>
                    <a:pt x="73956" y="102012"/>
                    <a:pt x="59856" y="102012"/>
                  </a:cubicBezTo>
                  <a:cubicBezTo>
                    <a:pt x="46043" y="102012"/>
                    <a:pt x="38848" y="95852"/>
                    <a:pt x="38848" y="92895"/>
                  </a:cubicBezTo>
                  <a:cubicBezTo>
                    <a:pt x="38848" y="86981"/>
                    <a:pt x="17841" y="71950"/>
                    <a:pt x="17841" y="53963"/>
                  </a:cubicBezTo>
                  <a:cubicBezTo>
                    <a:pt x="17841" y="34250"/>
                    <a:pt x="36834" y="17987"/>
                    <a:pt x="59856" y="17987"/>
                  </a:cubicBezTo>
                  <a:cubicBezTo>
                    <a:pt x="83165" y="17987"/>
                    <a:pt x="101870" y="34250"/>
                    <a:pt x="101870" y="53963"/>
                  </a:cubicBezTo>
                  <a:cubicBezTo>
                    <a:pt x="101870" y="71950"/>
                    <a:pt x="80863" y="86981"/>
                    <a:pt x="80863" y="92895"/>
                  </a:cubicBezTo>
                  <a:close/>
                </a:path>
              </a:pathLst>
            </a:custGeom>
            <a:solidFill>
              <a:srgbClr val="0079DB"/>
            </a:solidFill>
            <a:ln>
              <a:noFill/>
            </a:ln>
          </p:spPr>
          <p:txBody>
            <a:bodyPr anchorCtr="0" anchor="t" bIns="34275" lIns="68575" rIns="68575" tIns="34275">
              <a:noAutofit/>
            </a:bodyPr>
            <a:lstStyle/>
            <a:p>
              <a:pPr indent="0" lvl="0" marL="0" marR="0" rtl="0" algn="l">
                <a:spcBef>
                  <a:spcPts val="0"/>
                </a:spcBef>
                <a:spcAft>
                  <a:spcPts val="0"/>
                </a:spcAft>
                <a:buNone/>
              </a:pPr>
              <a:r>
                <a:t/>
              </a:r>
              <a:endParaRPr sz="1400">
                <a:solidFill>
                  <a:srgbClr val="3C3C3B"/>
                </a:solidFill>
                <a:latin typeface="Century Gothic"/>
                <a:ea typeface="Century Gothic"/>
                <a:cs typeface="Century Gothic"/>
                <a:sym typeface="Century Gothic"/>
              </a:endParaRPr>
            </a:p>
          </p:txBody>
        </p:sp>
        <p:sp>
          <p:nvSpPr>
            <p:cNvPr id="392" name="Shape 392"/>
            <p:cNvSpPr/>
            <p:nvPr/>
          </p:nvSpPr>
          <p:spPr>
            <a:xfrm>
              <a:off x="10298113" y="3738562"/>
              <a:ext cx="209549" cy="701674"/>
            </a:xfrm>
            <a:custGeom>
              <a:pathLst>
                <a:path extrusionOk="0" h="120000" w="120000">
                  <a:moveTo>
                    <a:pt x="119999" y="95614"/>
                  </a:moveTo>
                  <a:cubicBezTo>
                    <a:pt x="119999" y="99465"/>
                    <a:pt x="119999" y="99465"/>
                    <a:pt x="119999" y="99465"/>
                  </a:cubicBezTo>
                  <a:cubicBezTo>
                    <a:pt x="119999" y="111657"/>
                    <a:pt x="96428" y="120000"/>
                    <a:pt x="59999" y="120000"/>
                  </a:cubicBezTo>
                  <a:cubicBezTo>
                    <a:pt x="23571" y="120000"/>
                    <a:pt x="0" y="111657"/>
                    <a:pt x="0" y="99465"/>
                  </a:cubicBezTo>
                  <a:cubicBezTo>
                    <a:pt x="0" y="95614"/>
                    <a:pt x="0" y="95614"/>
                    <a:pt x="0" y="95614"/>
                  </a:cubicBezTo>
                  <a:cubicBezTo>
                    <a:pt x="0" y="24385"/>
                    <a:pt x="0" y="24385"/>
                    <a:pt x="0" y="24385"/>
                  </a:cubicBezTo>
                  <a:cubicBezTo>
                    <a:pt x="0" y="20534"/>
                    <a:pt x="0" y="20534"/>
                    <a:pt x="0" y="20534"/>
                  </a:cubicBezTo>
                  <a:cubicBezTo>
                    <a:pt x="0" y="8342"/>
                    <a:pt x="23571" y="0"/>
                    <a:pt x="59999" y="0"/>
                  </a:cubicBezTo>
                  <a:cubicBezTo>
                    <a:pt x="96428" y="0"/>
                    <a:pt x="119999" y="8342"/>
                    <a:pt x="119999" y="20534"/>
                  </a:cubicBezTo>
                  <a:cubicBezTo>
                    <a:pt x="119999" y="24385"/>
                    <a:pt x="119999" y="24385"/>
                    <a:pt x="119999" y="24385"/>
                  </a:cubicBezTo>
                  <a:cubicBezTo>
                    <a:pt x="119999" y="59037"/>
                    <a:pt x="119999" y="59037"/>
                    <a:pt x="119999" y="59037"/>
                  </a:cubicBezTo>
                  <a:lnTo>
                    <a:pt x="119999" y="95614"/>
                  </a:lnTo>
                  <a:close/>
                </a:path>
              </a:pathLst>
            </a:custGeom>
            <a:solidFill>
              <a:srgbClr val="0079DB"/>
            </a:solidFill>
            <a:ln>
              <a:noFill/>
            </a:ln>
          </p:spPr>
          <p:txBody>
            <a:bodyPr anchorCtr="0" anchor="t" bIns="34275" lIns="68575" rIns="68575" tIns="34275">
              <a:noAutofit/>
            </a:bodyPr>
            <a:lstStyle/>
            <a:p>
              <a:pPr indent="0" lvl="0" marL="0" marR="0" rtl="0" algn="l">
                <a:spcBef>
                  <a:spcPts val="0"/>
                </a:spcBef>
                <a:spcAft>
                  <a:spcPts val="0"/>
                </a:spcAft>
                <a:buNone/>
              </a:pPr>
              <a:r>
                <a:t/>
              </a:r>
              <a:endParaRPr sz="1400">
                <a:solidFill>
                  <a:srgbClr val="3C3C3B"/>
                </a:solidFill>
                <a:latin typeface="Century Gothic"/>
                <a:ea typeface="Century Gothic"/>
                <a:cs typeface="Century Gothic"/>
                <a:sym typeface="Century Gothic"/>
              </a:endParaRPr>
            </a:p>
          </p:txBody>
        </p:sp>
      </p:grpSp>
      <p:sp>
        <p:nvSpPr>
          <p:cNvPr id="393" name="Shape 393"/>
          <p:cNvSpPr/>
          <p:nvPr/>
        </p:nvSpPr>
        <p:spPr>
          <a:xfrm rot="2070330">
            <a:off x="2590718" y="1143380"/>
            <a:ext cx="664835" cy="600124"/>
          </a:xfrm>
          <a:prstGeom prst="rightArrow">
            <a:avLst>
              <a:gd fmla="val 50000" name="adj1"/>
              <a:gd fmla="val 50000" name="adj2"/>
            </a:avLst>
          </a:prstGeom>
          <a:solidFill>
            <a:srgbClr val="4F81BD"/>
          </a:solidFill>
          <a:ln cap="flat" cmpd="sng" w="25400">
            <a:solidFill>
              <a:srgbClr val="395E89"/>
            </a:solidFill>
            <a:prstDash val="solid"/>
            <a:round/>
            <a:headEnd len="med" w="med" type="none"/>
            <a:tailEnd len="med" w="med" type="none"/>
          </a:ln>
        </p:spPr>
        <p:txBody>
          <a:bodyPr anchorCtr="0" anchor="ctr" bIns="34275" lIns="68575" rIns="68575" tIns="34275">
            <a:noAutofit/>
          </a:bodyPr>
          <a:lstStyle/>
          <a:p>
            <a:pPr indent="0" lvl="0" marL="0" marR="0" rtl="0" algn="ctr">
              <a:lnSpc>
                <a:spcPct val="100000"/>
              </a:lnSpc>
              <a:spcBef>
                <a:spcPts val="0"/>
              </a:spcBef>
              <a:spcAft>
                <a:spcPts val="0"/>
              </a:spcAft>
              <a:buClr>
                <a:schemeClr val="dk1"/>
              </a:buClr>
              <a:buFont typeface="Arial"/>
              <a:buNone/>
            </a:pPr>
            <a:r>
              <a:t/>
            </a:r>
            <a:endParaRPr b="0" i="0" sz="1400" u="none" cap="none" strike="noStrike">
              <a:solidFill>
                <a:srgbClr val="FFFFFF"/>
              </a:solidFill>
              <a:latin typeface="Calibri"/>
              <a:ea typeface="Calibri"/>
              <a:cs typeface="Calibri"/>
              <a:sym typeface="Calibri"/>
            </a:endParaRPr>
          </a:p>
        </p:txBody>
      </p:sp>
      <p:sp>
        <p:nvSpPr>
          <p:cNvPr id="394" name="Shape 394"/>
          <p:cNvSpPr txBox="1"/>
          <p:nvPr/>
        </p:nvSpPr>
        <p:spPr>
          <a:xfrm>
            <a:off x="6905518" y="1685813"/>
            <a:ext cx="138584" cy="332398"/>
          </a:xfrm>
          <a:prstGeom prst="rect">
            <a:avLst/>
          </a:prstGeom>
          <a:noFill/>
          <a:ln>
            <a:noFill/>
          </a:ln>
        </p:spPr>
        <p:txBody>
          <a:bodyPr anchorCtr="0" anchor="t" bIns="34275" lIns="68575" rIns="68575" tIns="34275">
            <a:noAutofit/>
          </a:bodyPr>
          <a:lstStyle/>
          <a:p>
            <a:pPr indent="0" lvl="0" marL="0" marR="0" rtl="0" algn="l">
              <a:lnSpc>
                <a:spcPct val="95000"/>
              </a:lnSpc>
              <a:spcBef>
                <a:spcPts val="0"/>
              </a:spcBef>
              <a:spcAft>
                <a:spcPts val="0"/>
              </a:spcAft>
              <a:buNone/>
            </a:pPr>
            <a:r>
              <a:t/>
            </a:r>
            <a:endParaRPr sz="1800">
              <a:solidFill>
                <a:srgbClr val="231F20"/>
              </a:solidFill>
              <a:latin typeface="Arial"/>
              <a:ea typeface="Arial"/>
              <a:cs typeface="Arial"/>
              <a:sym typeface="Arial"/>
            </a:endParaRPr>
          </a:p>
        </p:txBody>
      </p:sp>
      <p:sp>
        <p:nvSpPr>
          <p:cNvPr id="395" name="Shape 395"/>
          <p:cNvSpPr txBox="1"/>
          <p:nvPr/>
        </p:nvSpPr>
        <p:spPr>
          <a:xfrm>
            <a:off x="228369" y="1010830"/>
            <a:ext cx="2306411" cy="2070951"/>
          </a:xfrm>
          <a:prstGeom prst="rect">
            <a:avLst/>
          </a:prstGeom>
          <a:noFill/>
          <a:ln>
            <a:noFill/>
          </a:ln>
        </p:spPr>
        <p:txBody>
          <a:bodyPr anchorCtr="0" anchor="t" bIns="34275" lIns="68575" rIns="68575" tIns="34275">
            <a:noAutofit/>
          </a:bodyPr>
          <a:lstStyle/>
          <a:p>
            <a:pPr indent="0" lvl="0" marL="0" marR="0" rtl="0" algn="l">
              <a:lnSpc>
                <a:spcPct val="95000"/>
              </a:lnSpc>
              <a:spcBef>
                <a:spcPts val="0"/>
              </a:spcBef>
              <a:spcAft>
                <a:spcPts val="0"/>
              </a:spcAft>
              <a:buSzPct val="25000"/>
              <a:buNone/>
            </a:pPr>
            <a:r>
              <a:rPr b="1" lang="en" sz="1100">
                <a:solidFill>
                  <a:schemeClr val="accent2"/>
                </a:solidFill>
                <a:latin typeface="Arial"/>
                <a:ea typeface="Arial"/>
                <a:cs typeface="Arial"/>
                <a:sym typeface="Arial"/>
              </a:rPr>
              <a:t>What aircraft models do I certify to maximize sales revenue?</a:t>
            </a:r>
          </a:p>
          <a:p>
            <a:pPr indent="0" lvl="0" marL="0" marR="0" rtl="0" algn="l">
              <a:lnSpc>
                <a:spcPct val="95000"/>
              </a:lnSpc>
              <a:spcBef>
                <a:spcPts val="300"/>
              </a:spcBef>
              <a:spcAft>
                <a:spcPts val="0"/>
              </a:spcAft>
              <a:buNone/>
            </a:pPr>
            <a:r>
              <a:t/>
            </a:r>
            <a:endParaRPr b="1" sz="500">
              <a:solidFill>
                <a:schemeClr val="accent2"/>
              </a:solidFill>
              <a:latin typeface="Arial"/>
              <a:ea typeface="Arial"/>
              <a:cs typeface="Arial"/>
              <a:sym typeface="Arial"/>
            </a:endParaRPr>
          </a:p>
          <a:p>
            <a:pPr indent="0" lvl="0" marL="0" marR="0" rtl="0" algn="l">
              <a:lnSpc>
                <a:spcPct val="95000"/>
              </a:lnSpc>
              <a:spcBef>
                <a:spcPts val="300"/>
              </a:spcBef>
              <a:spcAft>
                <a:spcPts val="0"/>
              </a:spcAft>
              <a:buSzPct val="25000"/>
              <a:buNone/>
            </a:pPr>
            <a:r>
              <a:rPr b="1" lang="en" sz="1100">
                <a:solidFill>
                  <a:schemeClr val="accent2"/>
                </a:solidFill>
                <a:latin typeface="Arial"/>
                <a:ea typeface="Arial"/>
                <a:cs typeface="Arial"/>
                <a:sym typeface="Arial"/>
              </a:rPr>
              <a:t>How can I predict aircraft arrivals at FDO sites to optimise services delivered?</a:t>
            </a:r>
          </a:p>
          <a:p>
            <a:pPr indent="0" lvl="0" marL="0" marR="0" rtl="0" algn="l">
              <a:lnSpc>
                <a:spcPct val="95000"/>
              </a:lnSpc>
              <a:spcBef>
                <a:spcPts val="300"/>
              </a:spcBef>
              <a:spcAft>
                <a:spcPts val="0"/>
              </a:spcAft>
              <a:buNone/>
            </a:pPr>
            <a:r>
              <a:t/>
            </a:r>
            <a:endParaRPr b="1" sz="500">
              <a:solidFill>
                <a:schemeClr val="accent2"/>
              </a:solidFill>
              <a:latin typeface="Arial"/>
              <a:ea typeface="Arial"/>
              <a:cs typeface="Arial"/>
              <a:sym typeface="Arial"/>
            </a:endParaRPr>
          </a:p>
          <a:p>
            <a:pPr indent="0" lvl="0" marL="0" marR="0" rtl="0" algn="l">
              <a:lnSpc>
                <a:spcPct val="95000"/>
              </a:lnSpc>
              <a:spcBef>
                <a:spcPts val="300"/>
              </a:spcBef>
              <a:spcAft>
                <a:spcPts val="0"/>
              </a:spcAft>
              <a:buSzPct val="25000"/>
              <a:buNone/>
            </a:pPr>
            <a:r>
              <a:rPr b="1" lang="en" sz="1100">
                <a:solidFill>
                  <a:schemeClr val="accent2"/>
                </a:solidFill>
                <a:latin typeface="Arial"/>
                <a:ea typeface="Arial"/>
                <a:cs typeface="Arial"/>
                <a:sym typeface="Arial"/>
              </a:rPr>
              <a:t>How can I predict flight delays?</a:t>
            </a:r>
          </a:p>
          <a:p>
            <a:pPr indent="0" lvl="0" marL="0" marR="0" rtl="0" algn="l">
              <a:lnSpc>
                <a:spcPct val="95000"/>
              </a:lnSpc>
              <a:spcBef>
                <a:spcPts val="300"/>
              </a:spcBef>
              <a:spcAft>
                <a:spcPts val="0"/>
              </a:spcAft>
              <a:buNone/>
            </a:pPr>
            <a:r>
              <a:t/>
            </a:r>
            <a:endParaRPr b="1" sz="500">
              <a:solidFill>
                <a:schemeClr val="accent2"/>
              </a:solidFill>
              <a:latin typeface="Arial"/>
              <a:ea typeface="Arial"/>
              <a:cs typeface="Arial"/>
              <a:sym typeface="Arial"/>
            </a:endParaRPr>
          </a:p>
          <a:p>
            <a:pPr indent="0" lvl="0" marL="0" marR="0" rtl="0" algn="l">
              <a:lnSpc>
                <a:spcPct val="95000"/>
              </a:lnSpc>
              <a:spcBef>
                <a:spcPts val="300"/>
              </a:spcBef>
              <a:spcAft>
                <a:spcPts val="0"/>
              </a:spcAft>
              <a:buSzPct val="25000"/>
              <a:buNone/>
            </a:pPr>
            <a:r>
              <a:rPr b="1" lang="en" sz="1100">
                <a:solidFill>
                  <a:schemeClr val="accent2"/>
                </a:solidFill>
                <a:latin typeface="Arial"/>
                <a:ea typeface="Arial"/>
                <a:cs typeface="Arial"/>
                <a:sym typeface="Arial"/>
              </a:rPr>
              <a:t>Can I observe faults/quality issues in my competitions equipment?</a:t>
            </a:r>
          </a:p>
          <a:p>
            <a:pPr indent="0" lvl="0" marL="0" marR="0" rtl="0" algn="l">
              <a:lnSpc>
                <a:spcPct val="95000"/>
              </a:lnSpc>
              <a:spcBef>
                <a:spcPts val="300"/>
              </a:spcBef>
              <a:spcAft>
                <a:spcPts val="0"/>
              </a:spcAft>
              <a:buNone/>
            </a:pPr>
            <a:r>
              <a:t/>
            </a:r>
            <a:endParaRPr b="1" sz="1100">
              <a:solidFill>
                <a:schemeClr val="accent2"/>
              </a:solidFill>
              <a:latin typeface="Arial"/>
              <a:ea typeface="Arial"/>
              <a:cs typeface="Arial"/>
              <a:sym typeface="Arial"/>
            </a:endParaRPr>
          </a:p>
        </p:txBody>
      </p:sp>
      <p:sp>
        <p:nvSpPr>
          <p:cNvPr id="396" name="Shape 396"/>
          <p:cNvSpPr txBox="1"/>
          <p:nvPr/>
        </p:nvSpPr>
        <p:spPr>
          <a:xfrm>
            <a:off x="166349" y="3983320"/>
            <a:ext cx="975521" cy="458586"/>
          </a:xfrm>
          <a:prstGeom prst="rect">
            <a:avLst/>
          </a:prstGeom>
          <a:noFill/>
          <a:ln>
            <a:noFill/>
          </a:ln>
        </p:spPr>
        <p:txBody>
          <a:bodyPr anchorCtr="0" anchor="t" bIns="34275" lIns="68575" rIns="68575" tIns="34275">
            <a:noAutofit/>
          </a:bodyPr>
          <a:lstStyle/>
          <a:p>
            <a:pPr indent="0" lvl="0" marL="0" marR="0" rtl="0" algn="l">
              <a:lnSpc>
                <a:spcPct val="95000"/>
              </a:lnSpc>
              <a:spcBef>
                <a:spcPts val="0"/>
              </a:spcBef>
              <a:spcAft>
                <a:spcPts val="0"/>
              </a:spcAft>
              <a:buSzPct val="25000"/>
              <a:buNone/>
            </a:pPr>
            <a:r>
              <a:rPr b="1" lang="en" sz="1200">
                <a:solidFill>
                  <a:schemeClr val="dk1"/>
                </a:solidFill>
                <a:latin typeface="Arial"/>
                <a:ea typeface="Arial"/>
                <a:cs typeface="Arial"/>
                <a:sym typeface="Arial"/>
              </a:rPr>
              <a:t>Aircraft </a:t>
            </a:r>
          </a:p>
          <a:p>
            <a:pPr indent="0" lvl="0" marL="0" marR="0" rtl="0" algn="l">
              <a:lnSpc>
                <a:spcPct val="95000"/>
              </a:lnSpc>
              <a:spcBef>
                <a:spcPts val="300"/>
              </a:spcBef>
              <a:spcAft>
                <a:spcPts val="0"/>
              </a:spcAft>
              <a:buSzPct val="25000"/>
              <a:buNone/>
            </a:pPr>
            <a:r>
              <a:rPr b="1" lang="en" sz="1200">
                <a:solidFill>
                  <a:schemeClr val="dk1"/>
                </a:solidFill>
                <a:latin typeface="Arial"/>
                <a:ea typeface="Arial"/>
                <a:cs typeface="Arial"/>
                <a:sym typeface="Arial"/>
              </a:rPr>
              <a:t>Broadcasts</a:t>
            </a:r>
          </a:p>
        </p:txBody>
      </p:sp>
      <p:sp>
        <p:nvSpPr>
          <p:cNvPr id="397" name="Shape 397"/>
          <p:cNvSpPr txBox="1"/>
          <p:nvPr/>
        </p:nvSpPr>
        <p:spPr>
          <a:xfrm>
            <a:off x="471002" y="4523189"/>
            <a:ext cx="1036852" cy="458586"/>
          </a:xfrm>
          <a:prstGeom prst="rect">
            <a:avLst/>
          </a:prstGeom>
          <a:noFill/>
          <a:ln>
            <a:noFill/>
          </a:ln>
        </p:spPr>
        <p:txBody>
          <a:bodyPr anchorCtr="0" anchor="t" bIns="34275" lIns="68575" rIns="68575" tIns="34275">
            <a:noAutofit/>
          </a:bodyPr>
          <a:lstStyle/>
          <a:p>
            <a:pPr indent="0" lvl="0" marL="0" marR="0" rtl="0" algn="l">
              <a:lnSpc>
                <a:spcPct val="95000"/>
              </a:lnSpc>
              <a:spcBef>
                <a:spcPts val="0"/>
              </a:spcBef>
              <a:spcAft>
                <a:spcPts val="0"/>
              </a:spcAft>
              <a:buSzPct val="25000"/>
              <a:buNone/>
            </a:pPr>
            <a:r>
              <a:rPr b="1" lang="en" sz="1200">
                <a:solidFill>
                  <a:schemeClr val="dk1"/>
                </a:solidFill>
                <a:latin typeface="Arial"/>
                <a:ea typeface="Arial"/>
                <a:cs typeface="Arial"/>
                <a:sym typeface="Arial"/>
              </a:rPr>
              <a:t>Airframe </a:t>
            </a:r>
          </a:p>
          <a:p>
            <a:pPr indent="0" lvl="0" marL="0" marR="0" rtl="0" algn="l">
              <a:lnSpc>
                <a:spcPct val="95000"/>
              </a:lnSpc>
              <a:spcBef>
                <a:spcPts val="300"/>
              </a:spcBef>
              <a:spcAft>
                <a:spcPts val="0"/>
              </a:spcAft>
              <a:buSzPct val="25000"/>
              <a:buNone/>
            </a:pPr>
            <a:r>
              <a:rPr b="1" lang="en" sz="1200">
                <a:solidFill>
                  <a:schemeClr val="dk1"/>
                </a:solidFill>
                <a:latin typeface="Arial"/>
                <a:ea typeface="Arial"/>
                <a:cs typeface="Arial"/>
                <a:sym typeface="Arial"/>
              </a:rPr>
              <a:t>Registration</a:t>
            </a:r>
          </a:p>
        </p:txBody>
      </p:sp>
      <p:sp>
        <p:nvSpPr>
          <p:cNvPr id="398" name="Shape 398"/>
          <p:cNvSpPr txBox="1"/>
          <p:nvPr/>
        </p:nvSpPr>
        <p:spPr>
          <a:xfrm>
            <a:off x="6668406" y="2937859"/>
            <a:ext cx="2374933" cy="1763559"/>
          </a:xfrm>
          <a:prstGeom prst="rect">
            <a:avLst/>
          </a:prstGeom>
          <a:noFill/>
          <a:ln>
            <a:noFill/>
          </a:ln>
        </p:spPr>
        <p:txBody>
          <a:bodyPr anchorCtr="0" anchor="t" bIns="34275" lIns="68575" rIns="68575" tIns="34275">
            <a:noAutofit/>
          </a:bodyPr>
          <a:lstStyle/>
          <a:p>
            <a:pPr indent="0" lvl="0" marL="0" marR="0" rtl="0" algn="r">
              <a:lnSpc>
                <a:spcPct val="95000"/>
              </a:lnSpc>
              <a:spcBef>
                <a:spcPts val="0"/>
              </a:spcBef>
              <a:spcAft>
                <a:spcPts val="0"/>
              </a:spcAft>
              <a:buSzPct val="25000"/>
              <a:buNone/>
            </a:pPr>
            <a:r>
              <a:rPr b="1" lang="en" sz="1200">
                <a:solidFill>
                  <a:srgbClr val="6C6C6C"/>
                </a:solidFill>
                <a:latin typeface="Arial"/>
                <a:ea typeface="Arial"/>
                <a:cs typeface="Arial"/>
                <a:sym typeface="Arial"/>
              </a:rPr>
              <a:t>Certification of highest sales volume Aircraft</a:t>
            </a:r>
          </a:p>
          <a:p>
            <a:pPr indent="0" lvl="0" marL="0" marR="0" rtl="0" algn="r">
              <a:lnSpc>
                <a:spcPct val="95000"/>
              </a:lnSpc>
              <a:spcBef>
                <a:spcPts val="300"/>
              </a:spcBef>
              <a:spcAft>
                <a:spcPts val="0"/>
              </a:spcAft>
              <a:buSzPct val="25000"/>
              <a:buNone/>
            </a:pPr>
            <a:r>
              <a:rPr b="1" lang="en" sz="1200">
                <a:solidFill>
                  <a:srgbClr val="6C6C6C"/>
                </a:solidFill>
                <a:latin typeface="Arial"/>
                <a:ea typeface="Arial"/>
                <a:cs typeface="Arial"/>
                <a:sym typeface="Arial"/>
              </a:rPr>
              <a:t>Aircraft Arrival Timetable for FDO Service planning</a:t>
            </a:r>
          </a:p>
          <a:p>
            <a:pPr indent="0" lvl="0" marL="0" marR="0" rtl="0" algn="r">
              <a:lnSpc>
                <a:spcPct val="95000"/>
              </a:lnSpc>
              <a:spcBef>
                <a:spcPts val="300"/>
              </a:spcBef>
              <a:spcAft>
                <a:spcPts val="0"/>
              </a:spcAft>
              <a:buSzPct val="25000"/>
              <a:buNone/>
            </a:pPr>
            <a:r>
              <a:rPr b="1" lang="en" sz="1200">
                <a:solidFill>
                  <a:srgbClr val="6C6C6C"/>
                </a:solidFill>
                <a:latin typeface="Arial"/>
                <a:ea typeface="Arial"/>
                <a:cs typeface="Arial"/>
                <a:sym typeface="Arial"/>
              </a:rPr>
              <a:t>Flight Delay predictions for FDO</a:t>
            </a:r>
          </a:p>
          <a:p>
            <a:pPr indent="0" lvl="0" marL="0" marR="0" rtl="0" algn="r">
              <a:lnSpc>
                <a:spcPct val="95000"/>
              </a:lnSpc>
              <a:spcBef>
                <a:spcPts val="300"/>
              </a:spcBef>
              <a:spcAft>
                <a:spcPts val="0"/>
              </a:spcAft>
              <a:buSzPct val="25000"/>
              <a:buNone/>
            </a:pPr>
            <a:r>
              <a:rPr b="1" lang="en" sz="1200">
                <a:solidFill>
                  <a:srgbClr val="6C6C6C"/>
                </a:solidFill>
                <a:latin typeface="Arial"/>
                <a:ea typeface="Arial"/>
                <a:cs typeface="Arial"/>
                <a:sym typeface="Arial"/>
              </a:rPr>
              <a:t>Identification of competitor replacement marketing opportunities</a:t>
            </a:r>
          </a:p>
        </p:txBody>
      </p:sp>
      <p:sp>
        <p:nvSpPr>
          <p:cNvPr id="399" name="Shape 399"/>
          <p:cNvSpPr txBox="1"/>
          <p:nvPr/>
        </p:nvSpPr>
        <p:spPr>
          <a:xfrm>
            <a:off x="515936" y="3669494"/>
            <a:ext cx="743041" cy="244682"/>
          </a:xfrm>
          <a:prstGeom prst="rect">
            <a:avLst/>
          </a:prstGeom>
          <a:noFill/>
          <a:ln>
            <a:noFill/>
          </a:ln>
        </p:spPr>
        <p:txBody>
          <a:bodyPr anchorCtr="0" anchor="t" bIns="34275" lIns="68575" rIns="68575" tIns="34275">
            <a:noAutofit/>
          </a:bodyPr>
          <a:lstStyle/>
          <a:p>
            <a:pPr indent="0" lvl="0" marL="0" marR="0" rtl="0" algn="l">
              <a:lnSpc>
                <a:spcPct val="95000"/>
              </a:lnSpc>
              <a:spcBef>
                <a:spcPts val="0"/>
              </a:spcBef>
              <a:spcAft>
                <a:spcPts val="0"/>
              </a:spcAft>
              <a:buSzPct val="25000"/>
              <a:buNone/>
            </a:pPr>
            <a:r>
              <a:rPr b="1" lang="en" sz="1200">
                <a:solidFill>
                  <a:schemeClr val="dk1"/>
                </a:solidFill>
                <a:latin typeface="Arial"/>
                <a:ea typeface="Arial"/>
                <a:cs typeface="Arial"/>
                <a:sym typeface="Arial"/>
              </a:rPr>
              <a:t>Weather</a:t>
            </a:r>
          </a:p>
        </p:txBody>
      </p:sp>
      <p:sp>
        <p:nvSpPr>
          <p:cNvPr id="400" name="Shape 400"/>
          <p:cNvSpPr txBox="1"/>
          <p:nvPr/>
        </p:nvSpPr>
        <p:spPr>
          <a:xfrm>
            <a:off x="923919" y="3927954"/>
            <a:ext cx="1017226" cy="244682"/>
          </a:xfrm>
          <a:prstGeom prst="rect">
            <a:avLst/>
          </a:prstGeom>
          <a:noFill/>
          <a:ln>
            <a:noFill/>
          </a:ln>
        </p:spPr>
        <p:txBody>
          <a:bodyPr anchorCtr="0" anchor="t" bIns="34275" lIns="68575" rIns="68575" tIns="34275">
            <a:noAutofit/>
          </a:bodyPr>
          <a:lstStyle/>
          <a:p>
            <a:pPr indent="0" lvl="0" marL="0" marR="0" rtl="0" algn="l">
              <a:lnSpc>
                <a:spcPct val="95000"/>
              </a:lnSpc>
              <a:spcBef>
                <a:spcPts val="0"/>
              </a:spcBef>
              <a:spcAft>
                <a:spcPts val="0"/>
              </a:spcAft>
              <a:buSzPct val="25000"/>
              <a:buNone/>
            </a:pPr>
            <a:r>
              <a:rPr b="1" lang="en" sz="1200">
                <a:solidFill>
                  <a:schemeClr val="dk1"/>
                </a:solidFill>
                <a:latin typeface="Arial"/>
                <a:ea typeface="Arial"/>
                <a:cs typeface="Arial"/>
                <a:sym typeface="Arial"/>
              </a:rPr>
              <a:t>FlightAware</a:t>
            </a:r>
          </a:p>
        </p:txBody>
      </p:sp>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05" name="Shape 405"/>
        <p:cNvGrpSpPr/>
        <p:nvPr/>
      </p:nvGrpSpPr>
      <p:grpSpPr>
        <a:xfrm>
          <a:off x="0" y="0"/>
          <a:ext cx="0" cy="0"/>
          <a:chOff x="0" y="0"/>
          <a:chExt cx="0" cy="0"/>
        </a:xfrm>
      </p:grpSpPr>
      <p:sp>
        <p:nvSpPr>
          <p:cNvPr id="406" name="Shape 406"/>
          <p:cNvSpPr txBox="1"/>
          <p:nvPr>
            <p:ph idx="2" type="body"/>
          </p:nvPr>
        </p:nvSpPr>
        <p:spPr>
          <a:xfrm>
            <a:off x="457199" y="703404"/>
            <a:ext cx="8229600" cy="353174"/>
          </a:xfrm>
          <a:prstGeom prst="rect">
            <a:avLst/>
          </a:prstGeom>
          <a:noFill/>
          <a:ln>
            <a:noFill/>
          </a:ln>
        </p:spPr>
        <p:txBody>
          <a:bodyPr anchorCtr="0" anchor="t" bIns="0" lIns="0" rIns="0" tIns="0">
            <a:noAutofit/>
          </a:bodyPr>
          <a:lstStyle/>
          <a:p>
            <a:pPr indent="0" lvl="0" marL="0" marR="0" rtl="0" algn="l">
              <a:lnSpc>
                <a:spcPct val="85000"/>
              </a:lnSpc>
              <a:spcBef>
                <a:spcPts val="0"/>
              </a:spcBef>
              <a:spcAft>
                <a:spcPts val="0"/>
              </a:spcAft>
              <a:buClr>
                <a:schemeClr val="dk2"/>
              </a:buClr>
              <a:buSzPct val="25000"/>
              <a:buFont typeface="Arial"/>
              <a:buNone/>
            </a:pPr>
            <a:r>
              <a:rPr b="1" i="0" lang="en" sz="1600" u="none" cap="none" strike="noStrike">
                <a:solidFill>
                  <a:schemeClr val="dk2"/>
                </a:solidFill>
                <a:latin typeface="Century Gothic"/>
                <a:ea typeface="Century Gothic"/>
                <a:cs typeface="Century Gothic"/>
                <a:sym typeface="Century Gothic"/>
              </a:rPr>
              <a:t>Success starts with an understanding of how to orderly arrange data for analytics</a:t>
            </a:r>
          </a:p>
        </p:txBody>
      </p:sp>
      <p:sp>
        <p:nvSpPr>
          <p:cNvPr id="407" name="Shape 407"/>
          <p:cNvSpPr txBox="1"/>
          <p:nvPr>
            <p:ph type="title"/>
          </p:nvPr>
        </p:nvSpPr>
        <p:spPr>
          <a:xfrm>
            <a:off x="457199" y="128589"/>
            <a:ext cx="8229600" cy="526298"/>
          </a:xfrm>
          <a:prstGeom prst="rect">
            <a:avLst/>
          </a:prstGeom>
          <a:noFill/>
          <a:ln>
            <a:noFill/>
          </a:ln>
        </p:spPr>
        <p:txBody>
          <a:bodyPr anchorCtr="0" anchor="b" bIns="0" lIns="0" rIns="0" tIns="0">
            <a:noAutofit/>
          </a:bodyPr>
          <a:lstStyle/>
          <a:p>
            <a:pPr indent="0" lvl="0" marL="0" marR="0" rtl="0" algn="l">
              <a:lnSpc>
                <a:spcPct val="95000"/>
              </a:lnSpc>
              <a:spcBef>
                <a:spcPts val="0"/>
              </a:spcBef>
              <a:spcAft>
                <a:spcPts val="0"/>
              </a:spcAft>
              <a:buSzPct val="25000"/>
              <a:buNone/>
            </a:pPr>
            <a:r>
              <a:rPr b="1" i="0" lang="en" sz="2200" u="none" cap="none" strike="noStrike">
                <a:solidFill>
                  <a:schemeClr val="accent1"/>
                </a:solidFill>
                <a:latin typeface="Century Gothic"/>
                <a:ea typeface="Century Gothic"/>
                <a:cs typeface="Century Gothic"/>
                <a:sym typeface="Century Gothic"/>
              </a:rPr>
              <a:t>SKYNET </a:t>
            </a:r>
            <a:r>
              <a:rPr b="1" i="0" lang="en" sz="2400" u="none" cap="none" strike="noStrike">
                <a:solidFill>
                  <a:schemeClr val="dk1"/>
                </a:solidFill>
                <a:latin typeface="Century Gothic"/>
                <a:ea typeface="Century Gothic"/>
                <a:cs typeface="Century Gothic"/>
                <a:sym typeface="Century Gothic"/>
              </a:rPr>
              <a:t>Information</a:t>
            </a:r>
            <a:r>
              <a:rPr b="1" i="0" lang="en" sz="2200" u="none" cap="none" strike="noStrike">
                <a:solidFill>
                  <a:schemeClr val="accent1"/>
                </a:solidFill>
                <a:latin typeface="Century Gothic"/>
                <a:ea typeface="Century Gothic"/>
                <a:cs typeface="Century Gothic"/>
                <a:sym typeface="Century Gothic"/>
              </a:rPr>
              <a:t> Architecture</a:t>
            </a:r>
          </a:p>
        </p:txBody>
      </p:sp>
      <p:sp>
        <p:nvSpPr>
          <p:cNvPr id="408" name="Shape 408"/>
          <p:cNvSpPr/>
          <p:nvPr/>
        </p:nvSpPr>
        <p:spPr>
          <a:xfrm>
            <a:off x="460200" y="1056581"/>
            <a:ext cx="1189040" cy="3727086"/>
          </a:xfrm>
          <a:prstGeom prst="homePlate">
            <a:avLst>
              <a:gd fmla="val 0" name="adj"/>
            </a:avLst>
          </a:prstGeom>
          <a:solidFill>
            <a:srgbClr val="5F6062"/>
          </a:solidFill>
          <a:ln>
            <a:noFill/>
          </a:ln>
        </p:spPr>
        <p:txBody>
          <a:bodyPr anchorCtr="0" anchor="t" bIns="91400" lIns="91400" rIns="91400" tIns="91400">
            <a:noAutofit/>
          </a:bodyPr>
          <a:lstStyle/>
          <a:p>
            <a:pPr indent="0" lvl="0" marL="0" marR="0" rtl="0" algn="ctr">
              <a:spcBef>
                <a:spcPts val="0"/>
              </a:spcBef>
              <a:spcAft>
                <a:spcPts val="0"/>
              </a:spcAft>
              <a:buSzPct val="25000"/>
              <a:buNone/>
            </a:pPr>
            <a:r>
              <a:rPr b="1" lang="en" sz="1400">
                <a:solidFill>
                  <a:srgbClr val="FFFFFF"/>
                </a:solidFill>
                <a:latin typeface="Century Gothic"/>
                <a:ea typeface="Century Gothic"/>
                <a:cs typeface="Century Gothic"/>
                <a:sym typeface="Century Gothic"/>
              </a:rPr>
              <a:t>Sources</a:t>
            </a:r>
          </a:p>
          <a:p>
            <a:pPr indent="0" lvl="0" marL="0" marR="0" rtl="0" algn="ctr">
              <a:spcBef>
                <a:spcPts val="0"/>
              </a:spcBef>
              <a:spcAft>
                <a:spcPts val="0"/>
              </a:spcAft>
              <a:buNone/>
            </a:pPr>
            <a:r>
              <a:t/>
            </a:r>
            <a:endParaRPr sz="400">
              <a:solidFill>
                <a:srgbClr val="FFFFFF"/>
              </a:solidFill>
              <a:latin typeface="Century Gothic"/>
              <a:ea typeface="Century Gothic"/>
              <a:cs typeface="Century Gothic"/>
              <a:sym typeface="Century Gothic"/>
            </a:endParaRPr>
          </a:p>
          <a:p>
            <a:pPr indent="0" lvl="0" marL="0" marR="0" rtl="0" algn="ctr">
              <a:lnSpc>
                <a:spcPct val="85000"/>
              </a:lnSpc>
              <a:spcBef>
                <a:spcPts val="0"/>
              </a:spcBef>
              <a:spcAft>
                <a:spcPts val="0"/>
              </a:spcAft>
              <a:buSzPct val="25000"/>
              <a:buNone/>
            </a:pPr>
            <a:r>
              <a:rPr lang="en" sz="1100">
                <a:solidFill>
                  <a:srgbClr val="FFFFFF"/>
                </a:solidFill>
                <a:latin typeface="Century Gothic"/>
                <a:ea typeface="Century Gothic"/>
                <a:cs typeface="Century Gothic"/>
                <a:sym typeface="Century Gothic"/>
              </a:rPr>
              <a:t>Any system or process that provides data that can or may be used for analysis. These sources can take the form of highly structured, such as a database or in multi or unstructured format such as log data or machine generated data.</a:t>
            </a:r>
          </a:p>
        </p:txBody>
      </p:sp>
      <p:sp>
        <p:nvSpPr>
          <p:cNvPr id="409" name="Shape 409"/>
          <p:cNvSpPr/>
          <p:nvPr/>
        </p:nvSpPr>
        <p:spPr>
          <a:xfrm>
            <a:off x="7498799" y="1046556"/>
            <a:ext cx="1188000" cy="3727086"/>
          </a:xfrm>
          <a:prstGeom prst="chevron">
            <a:avLst>
              <a:gd fmla="val 0" name="adj"/>
            </a:avLst>
          </a:prstGeom>
          <a:solidFill>
            <a:srgbClr val="5F6062"/>
          </a:solidFill>
          <a:ln>
            <a:noFill/>
          </a:ln>
        </p:spPr>
        <p:txBody>
          <a:bodyPr anchorCtr="0" anchor="t" bIns="91400" lIns="36000" rIns="71975" tIns="91400">
            <a:noAutofit/>
          </a:bodyPr>
          <a:lstStyle/>
          <a:p>
            <a:pPr indent="0" lvl="0" marL="0" marR="0" rtl="0" algn="ctr">
              <a:spcBef>
                <a:spcPts val="0"/>
              </a:spcBef>
              <a:spcAft>
                <a:spcPts val="0"/>
              </a:spcAft>
              <a:buSzPct val="25000"/>
              <a:buNone/>
            </a:pPr>
            <a:r>
              <a:rPr b="1" lang="en" sz="1400">
                <a:solidFill>
                  <a:srgbClr val="FFFFFF"/>
                </a:solidFill>
                <a:latin typeface="Century Gothic"/>
                <a:ea typeface="Century Gothic"/>
                <a:cs typeface="Century Gothic"/>
                <a:sym typeface="Century Gothic"/>
              </a:rPr>
              <a:t>Delivery</a:t>
            </a:r>
          </a:p>
          <a:p>
            <a:pPr indent="0" lvl="0" marL="0" marR="0" rtl="0" algn="ctr">
              <a:spcBef>
                <a:spcPts val="0"/>
              </a:spcBef>
              <a:spcAft>
                <a:spcPts val="0"/>
              </a:spcAft>
              <a:buNone/>
            </a:pPr>
            <a:r>
              <a:t/>
            </a:r>
            <a:endParaRPr sz="400">
              <a:solidFill>
                <a:srgbClr val="FFFFFF"/>
              </a:solidFill>
              <a:latin typeface="Century Gothic"/>
              <a:ea typeface="Century Gothic"/>
              <a:cs typeface="Century Gothic"/>
              <a:sym typeface="Century Gothic"/>
            </a:endParaRPr>
          </a:p>
          <a:p>
            <a:pPr indent="0" lvl="0" marL="0" marR="0" rtl="0" algn="ctr">
              <a:lnSpc>
                <a:spcPct val="85000"/>
              </a:lnSpc>
              <a:spcBef>
                <a:spcPts val="0"/>
              </a:spcBef>
              <a:spcAft>
                <a:spcPts val="0"/>
              </a:spcAft>
              <a:buSzPct val="25000"/>
              <a:buNone/>
            </a:pPr>
            <a:r>
              <a:rPr lang="en" sz="1200">
                <a:solidFill>
                  <a:srgbClr val="FFFFFF"/>
                </a:solidFill>
                <a:latin typeface="Century Gothic"/>
                <a:ea typeface="Century Gothic"/>
                <a:cs typeface="Century Gothic"/>
                <a:sym typeface="Century Gothic"/>
              </a:rPr>
              <a:t>The usage of data for various types of analysis: Descriptive, Diagnostic, Predictive, or Prescriptive</a:t>
            </a:r>
            <a:r>
              <a:rPr lang="en" sz="1400">
                <a:solidFill>
                  <a:srgbClr val="FFFFFF"/>
                </a:solidFill>
                <a:latin typeface="Century Gothic"/>
                <a:ea typeface="Century Gothic"/>
                <a:cs typeface="Century Gothic"/>
                <a:sym typeface="Century Gothic"/>
              </a:rPr>
              <a:t>.</a:t>
            </a:r>
          </a:p>
        </p:txBody>
      </p:sp>
      <p:sp>
        <p:nvSpPr>
          <p:cNvPr id="410" name="Shape 410"/>
          <p:cNvSpPr/>
          <p:nvPr/>
        </p:nvSpPr>
        <p:spPr>
          <a:xfrm>
            <a:off x="1763660" y="3862701"/>
            <a:ext cx="5639946" cy="910940"/>
          </a:xfrm>
          <a:prstGeom prst="roundRect">
            <a:avLst>
              <a:gd fmla="val 0" name="adj"/>
            </a:avLst>
          </a:prstGeom>
          <a:solidFill>
            <a:schemeClr val="lt2"/>
          </a:solidFill>
          <a:ln>
            <a:noFill/>
          </a:ln>
        </p:spPr>
        <p:txBody>
          <a:bodyPr anchorCtr="0" anchor="t" bIns="36000" lIns="71975" rIns="71975" tIns="0">
            <a:noAutofit/>
          </a:bodyPr>
          <a:lstStyle/>
          <a:p>
            <a:pPr indent="0" lvl="0" marL="0" marR="0" rtl="0" algn="ctr">
              <a:spcBef>
                <a:spcPts val="0"/>
              </a:spcBef>
              <a:spcAft>
                <a:spcPts val="0"/>
              </a:spcAft>
              <a:buSzPct val="25000"/>
              <a:buNone/>
            </a:pPr>
            <a:r>
              <a:rPr b="1" lang="en" sz="1200">
                <a:solidFill>
                  <a:srgbClr val="3C3C3B"/>
                </a:solidFill>
                <a:latin typeface="Century Gothic"/>
                <a:ea typeface="Century Gothic"/>
                <a:cs typeface="Century Gothic"/>
                <a:sym typeface="Century Gothic"/>
              </a:rPr>
              <a:t>Research and Development </a:t>
            </a:r>
            <a:r>
              <a:rPr b="1" baseline="30000" lang="en" sz="1200">
                <a:solidFill>
                  <a:srgbClr val="3C3C3B"/>
                </a:solidFill>
                <a:latin typeface="Century Gothic"/>
                <a:ea typeface="Century Gothic"/>
                <a:cs typeface="Century Gothic"/>
                <a:sym typeface="Century Gothic"/>
              </a:rPr>
              <a:t>1..n</a:t>
            </a:r>
          </a:p>
          <a:p>
            <a:pPr indent="0" lvl="0" marL="0" marR="0" rtl="0" algn="ctr">
              <a:spcBef>
                <a:spcPts val="0"/>
              </a:spcBef>
              <a:spcAft>
                <a:spcPts val="0"/>
              </a:spcAft>
              <a:buNone/>
            </a:pPr>
            <a:r>
              <a:t/>
            </a:r>
            <a:endParaRPr sz="300">
              <a:solidFill>
                <a:srgbClr val="3C3C3B"/>
              </a:solidFill>
              <a:latin typeface="Century Gothic"/>
              <a:ea typeface="Century Gothic"/>
              <a:cs typeface="Century Gothic"/>
              <a:sym typeface="Century Gothic"/>
            </a:endParaRPr>
          </a:p>
          <a:p>
            <a:pPr indent="0" lvl="0" marL="0" marR="0" rtl="0" algn="ctr">
              <a:spcBef>
                <a:spcPts val="0"/>
              </a:spcBef>
              <a:spcAft>
                <a:spcPts val="0"/>
              </a:spcAft>
              <a:buSzPct val="25000"/>
              <a:buNone/>
            </a:pPr>
            <a:r>
              <a:rPr lang="en" sz="1100">
                <a:solidFill>
                  <a:srgbClr val="3C3C3B"/>
                </a:solidFill>
                <a:latin typeface="Century Gothic"/>
                <a:ea typeface="Century Gothic"/>
                <a:cs typeface="Century Gothic"/>
                <a:sym typeface="Century Gothic"/>
              </a:rPr>
              <a:t>A ‘sand box’ area to support rapid evaluation of data with less formality of data governance rules which are applied to the other tiers.</a:t>
            </a:r>
          </a:p>
        </p:txBody>
      </p:sp>
      <p:sp>
        <p:nvSpPr>
          <p:cNvPr id="411" name="Shape 411"/>
          <p:cNvSpPr/>
          <p:nvPr/>
        </p:nvSpPr>
        <p:spPr>
          <a:xfrm>
            <a:off x="1767101" y="1083376"/>
            <a:ext cx="1800000" cy="2634455"/>
          </a:xfrm>
          <a:prstGeom prst="roundRect">
            <a:avLst>
              <a:gd fmla="val 0" name="adj"/>
            </a:avLst>
          </a:prstGeom>
          <a:solidFill>
            <a:schemeClr val="lt2"/>
          </a:solidFill>
          <a:ln>
            <a:noFill/>
          </a:ln>
        </p:spPr>
        <p:txBody>
          <a:bodyPr anchorCtr="0" anchor="t" bIns="36000" lIns="91400" rIns="91400" tIns="46775">
            <a:noAutofit/>
          </a:bodyPr>
          <a:lstStyle/>
          <a:p>
            <a:pPr indent="0" lvl="0" marL="0" marR="0" rtl="0" algn="ctr">
              <a:spcBef>
                <a:spcPts val="0"/>
              </a:spcBef>
              <a:spcAft>
                <a:spcPts val="0"/>
              </a:spcAft>
              <a:buSzPct val="25000"/>
              <a:buNone/>
            </a:pPr>
            <a:r>
              <a:rPr b="1" lang="en" sz="1200">
                <a:solidFill>
                  <a:srgbClr val="3C3C3B"/>
                </a:solidFill>
                <a:latin typeface="Century Gothic"/>
                <a:ea typeface="Century Gothic"/>
                <a:cs typeface="Century Gothic"/>
                <a:sym typeface="Century Gothic"/>
              </a:rPr>
              <a:t>Acquisition </a:t>
            </a:r>
            <a:r>
              <a:rPr b="1" baseline="30000" lang="en" sz="1200">
                <a:solidFill>
                  <a:srgbClr val="3C3C3B"/>
                </a:solidFill>
                <a:latin typeface="Century Gothic"/>
                <a:ea typeface="Century Gothic"/>
                <a:cs typeface="Century Gothic"/>
                <a:sym typeface="Century Gothic"/>
              </a:rPr>
              <a:t>1..n</a:t>
            </a:r>
          </a:p>
          <a:p>
            <a:pPr indent="0" lvl="0" marL="0" marR="0" rtl="0" algn="ctr">
              <a:spcBef>
                <a:spcPts val="0"/>
              </a:spcBef>
              <a:spcAft>
                <a:spcPts val="0"/>
              </a:spcAft>
              <a:buNone/>
            </a:pPr>
            <a:r>
              <a:t/>
            </a:r>
            <a:endParaRPr sz="300">
              <a:solidFill>
                <a:srgbClr val="3C3C3B"/>
              </a:solidFill>
              <a:latin typeface="Century Gothic"/>
              <a:ea typeface="Century Gothic"/>
              <a:cs typeface="Century Gothic"/>
              <a:sym typeface="Century Gothic"/>
            </a:endParaRPr>
          </a:p>
          <a:p>
            <a:pPr indent="0" lvl="0" marL="0" marR="0" rtl="0" algn="ctr">
              <a:spcBef>
                <a:spcPts val="0"/>
              </a:spcBef>
              <a:spcAft>
                <a:spcPts val="0"/>
              </a:spcAft>
              <a:buSzPct val="25000"/>
              <a:buNone/>
            </a:pPr>
            <a:r>
              <a:rPr lang="en" sz="1100">
                <a:solidFill>
                  <a:srgbClr val="3C3C3B"/>
                </a:solidFill>
                <a:latin typeface="Century Gothic"/>
                <a:ea typeface="Century Gothic"/>
                <a:cs typeface="Century Gothic"/>
                <a:sym typeface="Century Gothic"/>
              </a:rPr>
              <a:t>Acquire data from one or more sources and do very minimal work to make some of it consumable.</a:t>
            </a:r>
          </a:p>
          <a:p>
            <a:pPr indent="0" lvl="0" marL="0" marR="0" rtl="0" algn="ctr">
              <a:spcBef>
                <a:spcPts val="0"/>
              </a:spcBef>
              <a:spcAft>
                <a:spcPts val="0"/>
              </a:spcAft>
              <a:buSzPct val="25000"/>
              <a:buNone/>
            </a:pPr>
            <a:r>
              <a:rPr lang="en" sz="1200">
                <a:solidFill>
                  <a:srgbClr val="3C3C3B"/>
                </a:solidFill>
                <a:latin typeface="Century Gothic"/>
                <a:ea typeface="Century Gothic"/>
                <a:cs typeface="Century Gothic"/>
                <a:sym typeface="Century Gothic"/>
              </a:rPr>
              <a:t> </a:t>
            </a:r>
          </a:p>
        </p:txBody>
      </p:sp>
      <p:sp>
        <p:nvSpPr>
          <p:cNvPr id="412" name="Shape 412"/>
          <p:cNvSpPr/>
          <p:nvPr/>
        </p:nvSpPr>
        <p:spPr>
          <a:xfrm>
            <a:off x="3676649" y="1084477"/>
            <a:ext cx="1800000" cy="2634455"/>
          </a:xfrm>
          <a:prstGeom prst="roundRect">
            <a:avLst>
              <a:gd fmla="val 0" name="adj"/>
            </a:avLst>
          </a:prstGeom>
          <a:solidFill>
            <a:schemeClr val="lt2"/>
          </a:solidFill>
          <a:ln>
            <a:noFill/>
          </a:ln>
        </p:spPr>
        <p:txBody>
          <a:bodyPr anchorCtr="0" anchor="t" bIns="36000" lIns="91400" rIns="91400" tIns="46775">
            <a:noAutofit/>
          </a:bodyPr>
          <a:lstStyle/>
          <a:p>
            <a:pPr indent="0" lvl="0" marL="0" marR="0" rtl="0" algn="ctr">
              <a:spcBef>
                <a:spcPts val="0"/>
              </a:spcBef>
              <a:spcAft>
                <a:spcPts val="0"/>
              </a:spcAft>
              <a:buSzPct val="25000"/>
              <a:buNone/>
            </a:pPr>
            <a:r>
              <a:rPr b="1" lang="en" sz="1200">
                <a:solidFill>
                  <a:srgbClr val="3C3C3B"/>
                </a:solidFill>
                <a:latin typeface="Century Gothic"/>
                <a:ea typeface="Century Gothic"/>
                <a:cs typeface="Century Gothic"/>
                <a:sym typeface="Century Gothic"/>
              </a:rPr>
              <a:t>Curated </a:t>
            </a:r>
          </a:p>
          <a:p>
            <a:pPr indent="0" lvl="0" marL="0" marR="0" rtl="0" algn="ctr">
              <a:spcBef>
                <a:spcPts val="0"/>
              </a:spcBef>
              <a:spcAft>
                <a:spcPts val="0"/>
              </a:spcAft>
              <a:buSzPct val="25000"/>
              <a:buNone/>
            </a:pPr>
            <a:r>
              <a:rPr lang="en" sz="1100">
                <a:solidFill>
                  <a:srgbClr val="3C3C3B"/>
                </a:solidFill>
                <a:latin typeface="Century Gothic"/>
                <a:ea typeface="Century Gothic"/>
                <a:cs typeface="Century Gothic"/>
                <a:sym typeface="Century Gothic"/>
              </a:rPr>
              <a:t>Perform transformations on some of the data to aid in generalization, reuse and promote cross-functional                              usage through common relationships. </a:t>
            </a:r>
          </a:p>
        </p:txBody>
      </p:sp>
      <p:sp>
        <p:nvSpPr>
          <p:cNvPr id="413" name="Shape 413"/>
          <p:cNvSpPr/>
          <p:nvPr/>
        </p:nvSpPr>
        <p:spPr>
          <a:xfrm>
            <a:off x="5603597" y="1083376"/>
            <a:ext cx="1800000" cy="2634455"/>
          </a:xfrm>
          <a:prstGeom prst="roundRect">
            <a:avLst>
              <a:gd fmla="val 0" name="adj"/>
            </a:avLst>
          </a:prstGeom>
          <a:solidFill>
            <a:schemeClr val="lt2"/>
          </a:solidFill>
          <a:ln>
            <a:noFill/>
          </a:ln>
        </p:spPr>
        <p:txBody>
          <a:bodyPr anchorCtr="0" anchor="t" bIns="36000" lIns="91400" rIns="91400" tIns="46775">
            <a:noAutofit/>
          </a:bodyPr>
          <a:lstStyle/>
          <a:p>
            <a:pPr indent="0" lvl="0" marL="0" marR="0" rtl="0" algn="ctr">
              <a:spcBef>
                <a:spcPts val="0"/>
              </a:spcBef>
              <a:spcAft>
                <a:spcPts val="0"/>
              </a:spcAft>
              <a:buSzPct val="25000"/>
              <a:buNone/>
            </a:pPr>
            <a:r>
              <a:rPr b="1" lang="en" sz="1200">
                <a:solidFill>
                  <a:srgbClr val="3C3C3B"/>
                </a:solidFill>
                <a:latin typeface="Century Gothic"/>
                <a:ea typeface="Century Gothic"/>
                <a:cs typeface="Century Gothic"/>
                <a:sym typeface="Century Gothic"/>
              </a:rPr>
              <a:t>Access </a:t>
            </a:r>
            <a:r>
              <a:rPr b="1" baseline="30000" lang="en" sz="1200">
                <a:solidFill>
                  <a:srgbClr val="3C3C3B"/>
                </a:solidFill>
                <a:latin typeface="Century Gothic"/>
                <a:ea typeface="Century Gothic"/>
                <a:cs typeface="Century Gothic"/>
                <a:sym typeface="Century Gothic"/>
              </a:rPr>
              <a:t>1..n</a:t>
            </a:r>
          </a:p>
          <a:p>
            <a:pPr indent="0" lvl="0" marL="0" marR="0" rtl="0" algn="ctr">
              <a:spcBef>
                <a:spcPts val="0"/>
              </a:spcBef>
              <a:spcAft>
                <a:spcPts val="0"/>
              </a:spcAft>
              <a:buNone/>
            </a:pPr>
            <a:r>
              <a:t/>
            </a:r>
            <a:endParaRPr sz="300">
              <a:solidFill>
                <a:srgbClr val="3C3C3B"/>
              </a:solidFill>
              <a:latin typeface="Century Gothic"/>
              <a:ea typeface="Century Gothic"/>
              <a:cs typeface="Century Gothic"/>
              <a:sym typeface="Century Gothic"/>
            </a:endParaRPr>
          </a:p>
          <a:p>
            <a:pPr indent="0" lvl="0" marL="0" marR="0" rtl="0" algn="ctr">
              <a:spcBef>
                <a:spcPts val="0"/>
              </a:spcBef>
              <a:spcAft>
                <a:spcPts val="0"/>
              </a:spcAft>
              <a:buSzPct val="25000"/>
              <a:buNone/>
            </a:pPr>
            <a:r>
              <a:rPr lang="en" sz="1100">
                <a:solidFill>
                  <a:srgbClr val="3C3C3B"/>
                </a:solidFill>
                <a:latin typeface="Century Gothic"/>
                <a:ea typeface="Century Gothic"/>
                <a:cs typeface="Century Gothic"/>
                <a:sym typeface="Century Gothic"/>
              </a:rPr>
              <a:t>Optimize data for access in cases where it is frequently used to make access easier and faster. </a:t>
            </a:r>
          </a:p>
        </p:txBody>
      </p:sp>
      <p:sp>
        <p:nvSpPr>
          <p:cNvPr id="414" name="Shape 414"/>
          <p:cNvSpPr/>
          <p:nvPr/>
        </p:nvSpPr>
        <p:spPr>
          <a:xfrm>
            <a:off x="1847712" y="2943014"/>
            <a:ext cx="1640279" cy="697382"/>
          </a:xfrm>
          <a:prstGeom prst="rect">
            <a:avLst/>
          </a:prstGeom>
          <a:solidFill>
            <a:srgbClr val="F2F2F2"/>
          </a:solidFill>
          <a:ln>
            <a:noFill/>
          </a:ln>
        </p:spPr>
        <p:txBody>
          <a:bodyPr anchorCtr="0" anchor="t" bIns="40500" lIns="81025" rIns="81025" tIns="40500">
            <a:noAutofit/>
          </a:bodyPr>
          <a:lstStyle/>
          <a:p>
            <a:pPr indent="0" lvl="0" marL="0" marR="0" rtl="0" algn="ctr">
              <a:spcBef>
                <a:spcPts val="0"/>
              </a:spcBef>
              <a:spcAft>
                <a:spcPts val="0"/>
              </a:spcAft>
              <a:buSzPct val="25000"/>
              <a:buNone/>
            </a:pPr>
            <a:r>
              <a:rPr b="1" i="1" lang="en" sz="1000" u="sng">
                <a:solidFill>
                  <a:srgbClr val="5F6062"/>
                </a:solidFill>
                <a:latin typeface="Calibri"/>
                <a:ea typeface="Calibri"/>
                <a:cs typeface="Calibri"/>
                <a:sym typeface="Calibri"/>
              </a:rPr>
              <a:t>Relevant terms</a:t>
            </a:r>
            <a:r>
              <a:rPr b="1" i="1" lang="en" sz="1000">
                <a:solidFill>
                  <a:srgbClr val="5F6062"/>
                </a:solidFill>
                <a:latin typeface="Calibri"/>
                <a:ea typeface="Calibri"/>
                <a:cs typeface="Calibri"/>
                <a:sym typeface="Calibri"/>
              </a:rPr>
              <a:t>:</a:t>
            </a:r>
          </a:p>
          <a:p>
            <a:pPr indent="0" lvl="0" marL="0" marR="0" rtl="0" algn="ctr">
              <a:spcBef>
                <a:spcPts val="0"/>
              </a:spcBef>
              <a:spcAft>
                <a:spcPts val="0"/>
              </a:spcAft>
              <a:buSzPct val="25000"/>
              <a:buNone/>
            </a:pPr>
            <a:r>
              <a:rPr b="1" i="1" lang="en" sz="1000">
                <a:solidFill>
                  <a:srgbClr val="5F6062"/>
                </a:solidFill>
                <a:latin typeface="Calibri"/>
                <a:ea typeface="Calibri"/>
                <a:cs typeface="Calibri"/>
                <a:sym typeface="Calibri"/>
              </a:rPr>
              <a:t>Ingest; Landing;             Staging; Buffer;</a:t>
            </a:r>
          </a:p>
          <a:p>
            <a:pPr indent="0" lvl="0" marL="0" marR="0" rtl="0" algn="ctr">
              <a:spcBef>
                <a:spcPts val="0"/>
              </a:spcBef>
              <a:spcAft>
                <a:spcPts val="0"/>
              </a:spcAft>
              <a:buSzPct val="25000"/>
              <a:buNone/>
            </a:pPr>
            <a:r>
              <a:rPr b="1" i="1" lang="en" sz="1000">
                <a:solidFill>
                  <a:srgbClr val="5F6062"/>
                </a:solidFill>
                <a:latin typeface="Calibri"/>
                <a:ea typeface="Calibri"/>
                <a:cs typeface="Calibri"/>
                <a:sym typeface="Calibri"/>
              </a:rPr>
              <a:t>Data Lake; Facts; Events</a:t>
            </a:r>
          </a:p>
        </p:txBody>
      </p:sp>
      <p:sp>
        <p:nvSpPr>
          <p:cNvPr id="415" name="Shape 415"/>
          <p:cNvSpPr/>
          <p:nvPr/>
        </p:nvSpPr>
        <p:spPr>
          <a:xfrm>
            <a:off x="3783527" y="2810990"/>
            <a:ext cx="1600199" cy="832001"/>
          </a:xfrm>
          <a:prstGeom prst="rect">
            <a:avLst/>
          </a:prstGeom>
          <a:solidFill>
            <a:srgbClr val="F2F2F2"/>
          </a:solidFill>
          <a:ln>
            <a:noFill/>
          </a:ln>
        </p:spPr>
        <p:txBody>
          <a:bodyPr anchorCtr="0" anchor="t" bIns="40500" lIns="81025" rIns="81025" tIns="40500">
            <a:noAutofit/>
          </a:bodyPr>
          <a:lstStyle/>
          <a:p>
            <a:pPr indent="0" lvl="0" marL="0" marR="0" rtl="0" algn="ctr">
              <a:spcBef>
                <a:spcPts val="0"/>
              </a:spcBef>
              <a:spcAft>
                <a:spcPts val="0"/>
              </a:spcAft>
              <a:buSzPct val="25000"/>
              <a:buNone/>
            </a:pPr>
            <a:r>
              <a:rPr b="1" i="1" lang="en" sz="1000" u="sng">
                <a:solidFill>
                  <a:srgbClr val="5F6062"/>
                </a:solidFill>
                <a:latin typeface="Calibri"/>
                <a:ea typeface="Calibri"/>
                <a:cs typeface="Calibri"/>
                <a:sym typeface="Calibri"/>
              </a:rPr>
              <a:t>Relevant terms:</a:t>
            </a:r>
          </a:p>
          <a:p>
            <a:pPr indent="0" lvl="0" marL="0" marR="0" rtl="0" algn="ctr">
              <a:spcBef>
                <a:spcPts val="0"/>
              </a:spcBef>
              <a:spcAft>
                <a:spcPts val="0"/>
              </a:spcAft>
              <a:buSzPct val="25000"/>
              <a:buNone/>
            </a:pPr>
            <a:r>
              <a:rPr b="1" i="1" lang="en" sz="1000">
                <a:solidFill>
                  <a:srgbClr val="5F6062"/>
                </a:solidFill>
                <a:latin typeface="Calibri"/>
                <a:ea typeface="Calibri"/>
                <a:cs typeface="Calibri"/>
                <a:sym typeface="Calibri"/>
              </a:rPr>
              <a:t>Generalized Core; Extensible layer;</a:t>
            </a:r>
          </a:p>
          <a:p>
            <a:pPr indent="0" lvl="0" marL="0" marR="0" rtl="0" algn="ctr">
              <a:spcBef>
                <a:spcPts val="0"/>
              </a:spcBef>
              <a:spcAft>
                <a:spcPts val="0"/>
              </a:spcAft>
              <a:buSzPct val="25000"/>
              <a:buNone/>
            </a:pPr>
            <a:r>
              <a:rPr b="1" i="1" lang="en" sz="1000">
                <a:solidFill>
                  <a:srgbClr val="5F6062"/>
                </a:solidFill>
                <a:latin typeface="Calibri"/>
                <a:ea typeface="Calibri"/>
                <a:cs typeface="Calibri"/>
                <a:sym typeface="Calibri"/>
              </a:rPr>
              <a:t>Data Product; Foundation; </a:t>
            </a:r>
          </a:p>
          <a:p>
            <a:pPr indent="0" lvl="0" marL="0" marR="0" rtl="0" algn="ctr">
              <a:spcBef>
                <a:spcPts val="0"/>
              </a:spcBef>
              <a:spcAft>
                <a:spcPts val="0"/>
              </a:spcAft>
              <a:buSzPct val="25000"/>
              <a:buNone/>
            </a:pPr>
            <a:r>
              <a:rPr b="1" i="1" lang="en" sz="1000">
                <a:solidFill>
                  <a:srgbClr val="5F6062"/>
                </a:solidFill>
                <a:latin typeface="Calibri"/>
                <a:ea typeface="Calibri"/>
                <a:cs typeface="Calibri"/>
                <a:sym typeface="Calibri"/>
              </a:rPr>
              <a:t>Facts; Relationships</a:t>
            </a:r>
          </a:p>
        </p:txBody>
      </p:sp>
      <p:sp>
        <p:nvSpPr>
          <p:cNvPr id="416" name="Shape 416"/>
          <p:cNvSpPr/>
          <p:nvPr/>
        </p:nvSpPr>
        <p:spPr>
          <a:xfrm>
            <a:off x="5700257" y="2947670"/>
            <a:ext cx="1607574" cy="697382"/>
          </a:xfrm>
          <a:prstGeom prst="rect">
            <a:avLst/>
          </a:prstGeom>
          <a:solidFill>
            <a:srgbClr val="F2F2F2"/>
          </a:solidFill>
          <a:ln>
            <a:noFill/>
          </a:ln>
        </p:spPr>
        <p:txBody>
          <a:bodyPr anchorCtr="0" anchor="t" bIns="40500" lIns="81025" rIns="81025" tIns="40500">
            <a:noAutofit/>
          </a:bodyPr>
          <a:lstStyle/>
          <a:p>
            <a:pPr indent="0" lvl="0" marL="0" marR="0" rtl="0" algn="ctr">
              <a:spcBef>
                <a:spcPts val="0"/>
              </a:spcBef>
              <a:spcAft>
                <a:spcPts val="0"/>
              </a:spcAft>
              <a:buSzPct val="25000"/>
              <a:buNone/>
            </a:pPr>
            <a:r>
              <a:rPr b="1" i="1" lang="en" sz="1000" u="sng">
                <a:solidFill>
                  <a:srgbClr val="5F6062"/>
                </a:solidFill>
                <a:latin typeface="Calibri"/>
                <a:ea typeface="Calibri"/>
                <a:cs typeface="Calibri"/>
                <a:sym typeface="Calibri"/>
              </a:rPr>
              <a:t>Relevant terms:</a:t>
            </a:r>
          </a:p>
          <a:p>
            <a:pPr indent="0" lvl="0" marL="0" marR="0" rtl="0" algn="ctr">
              <a:spcBef>
                <a:spcPts val="0"/>
              </a:spcBef>
              <a:spcAft>
                <a:spcPts val="0"/>
              </a:spcAft>
              <a:buSzPct val="25000"/>
              <a:buNone/>
            </a:pPr>
            <a:r>
              <a:rPr b="1" i="1" lang="en" sz="1000">
                <a:solidFill>
                  <a:srgbClr val="5F6062"/>
                </a:solidFill>
                <a:latin typeface="Calibri"/>
                <a:ea typeface="Calibri"/>
                <a:cs typeface="Calibri"/>
                <a:sym typeface="Calibri"/>
              </a:rPr>
              <a:t>Business Specific;                 Semantic Layer;                          Data Mart; Facts; KPIs</a:t>
            </a:r>
          </a:p>
        </p:txBody>
      </p:sp>
      <p:sp>
        <p:nvSpPr>
          <p:cNvPr id="417" name="Shape 417"/>
          <p:cNvSpPr/>
          <p:nvPr/>
        </p:nvSpPr>
        <p:spPr>
          <a:xfrm>
            <a:off x="1990616" y="4479858"/>
            <a:ext cx="5197366" cy="235718"/>
          </a:xfrm>
          <a:prstGeom prst="rect">
            <a:avLst/>
          </a:prstGeom>
          <a:solidFill>
            <a:srgbClr val="F2F2F2"/>
          </a:solidFill>
          <a:ln>
            <a:noFill/>
          </a:ln>
        </p:spPr>
        <p:txBody>
          <a:bodyPr anchorCtr="0" anchor="t" bIns="40500" lIns="81025" rIns="81025" tIns="40500">
            <a:noAutofit/>
          </a:bodyPr>
          <a:lstStyle/>
          <a:p>
            <a:pPr indent="0" lvl="0" marL="0" marR="0" rtl="0" algn="ctr">
              <a:spcBef>
                <a:spcPts val="0"/>
              </a:spcBef>
              <a:spcAft>
                <a:spcPts val="0"/>
              </a:spcAft>
              <a:buSzPct val="25000"/>
              <a:buNone/>
            </a:pPr>
            <a:r>
              <a:rPr b="1" i="1" lang="en" sz="1000" u="sng">
                <a:solidFill>
                  <a:srgbClr val="5F6062"/>
                </a:solidFill>
                <a:latin typeface="Calibri"/>
                <a:ea typeface="Calibri"/>
                <a:cs typeface="Calibri"/>
                <a:sym typeface="Calibri"/>
              </a:rPr>
              <a:t>Relevant terms</a:t>
            </a:r>
            <a:r>
              <a:rPr b="1" i="1" lang="en" sz="1000">
                <a:solidFill>
                  <a:srgbClr val="5F6062"/>
                </a:solidFill>
                <a:latin typeface="Calibri"/>
                <a:ea typeface="Calibri"/>
                <a:cs typeface="Calibri"/>
                <a:sym typeface="Calibri"/>
              </a:rPr>
              <a:t>: Discovery; Data Labs; Sandboxes/Sandpits; Agile; Insights; </a:t>
            </a:r>
          </a:p>
        </p:txBody>
      </p:sp>
    </p:spTree>
  </p:cSld>
  <p:clrMapOvr>
    <a:masterClrMapping/>
  </p:clrMapOvr>
  <p:transition spd="med">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14"/>
                                        </p:tgtEl>
                                        <p:attrNameLst>
                                          <p:attrName>style.visibility</p:attrName>
                                        </p:attrNameLst>
                                      </p:cBhvr>
                                      <p:to>
                                        <p:strVal val="visible"/>
                                      </p:to>
                                    </p:set>
                                    <p:animEffect filter="fade" transition="in">
                                      <p:cBhvr>
                                        <p:cTn dur="2000"/>
                                        <p:tgtEl>
                                          <p:spTgt spid="414"/>
                                        </p:tgtEl>
                                      </p:cBhvr>
                                    </p:animEffect>
                                  </p:childTnLst>
                                </p:cTn>
                              </p:par>
                              <p:par>
                                <p:cTn fill="hold" nodeType="withEffect" presetClass="entr" presetID="10" presetSubtype="0">
                                  <p:stCondLst>
                                    <p:cond delay="0"/>
                                  </p:stCondLst>
                                  <p:childTnLst>
                                    <p:set>
                                      <p:cBhvr>
                                        <p:cTn dur="1" fill="hold">
                                          <p:stCondLst>
                                            <p:cond delay="0"/>
                                          </p:stCondLst>
                                        </p:cTn>
                                        <p:tgtEl>
                                          <p:spTgt spid="415"/>
                                        </p:tgtEl>
                                        <p:attrNameLst>
                                          <p:attrName>style.visibility</p:attrName>
                                        </p:attrNameLst>
                                      </p:cBhvr>
                                      <p:to>
                                        <p:strVal val="visible"/>
                                      </p:to>
                                    </p:set>
                                    <p:animEffect filter="fade" transition="in">
                                      <p:cBhvr>
                                        <p:cTn dur="2000"/>
                                        <p:tgtEl>
                                          <p:spTgt spid="415"/>
                                        </p:tgtEl>
                                      </p:cBhvr>
                                    </p:animEffect>
                                  </p:childTnLst>
                                </p:cTn>
                              </p:par>
                              <p:par>
                                <p:cTn fill="hold" nodeType="withEffect" presetClass="entr" presetID="10" presetSubtype="0">
                                  <p:stCondLst>
                                    <p:cond delay="0"/>
                                  </p:stCondLst>
                                  <p:childTnLst>
                                    <p:set>
                                      <p:cBhvr>
                                        <p:cTn dur="1" fill="hold">
                                          <p:stCondLst>
                                            <p:cond delay="0"/>
                                          </p:stCondLst>
                                        </p:cTn>
                                        <p:tgtEl>
                                          <p:spTgt spid="416"/>
                                        </p:tgtEl>
                                        <p:attrNameLst>
                                          <p:attrName>style.visibility</p:attrName>
                                        </p:attrNameLst>
                                      </p:cBhvr>
                                      <p:to>
                                        <p:strVal val="visible"/>
                                      </p:to>
                                    </p:set>
                                    <p:animEffect filter="fade" transition="in">
                                      <p:cBhvr>
                                        <p:cTn dur="2000"/>
                                        <p:tgtEl>
                                          <p:spTgt spid="416"/>
                                        </p:tgtEl>
                                      </p:cBhvr>
                                    </p:animEffect>
                                  </p:childTnLst>
                                </p:cTn>
                              </p:par>
                              <p:par>
                                <p:cTn fill="hold" nodeType="withEffect" presetClass="entr" presetID="10" presetSubtype="0">
                                  <p:stCondLst>
                                    <p:cond delay="0"/>
                                  </p:stCondLst>
                                  <p:childTnLst>
                                    <p:set>
                                      <p:cBhvr>
                                        <p:cTn dur="1" fill="hold">
                                          <p:stCondLst>
                                            <p:cond delay="0"/>
                                          </p:stCondLst>
                                        </p:cTn>
                                        <p:tgtEl>
                                          <p:spTgt spid="417"/>
                                        </p:tgtEl>
                                        <p:attrNameLst>
                                          <p:attrName>style.visibility</p:attrName>
                                        </p:attrNameLst>
                                      </p:cBhvr>
                                      <p:to>
                                        <p:strVal val="visible"/>
                                      </p:to>
                                    </p:set>
                                    <p:animEffect filter="fade" transition="in">
                                      <p:cBhvr>
                                        <p:cTn dur="2000"/>
                                        <p:tgtEl>
                                          <p:spTgt spid="4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22" name="Shape 422"/>
        <p:cNvGrpSpPr/>
        <p:nvPr/>
      </p:nvGrpSpPr>
      <p:grpSpPr>
        <a:xfrm>
          <a:off x="0" y="0"/>
          <a:ext cx="0" cy="0"/>
          <a:chOff x="0" y="0"/>
          <a:chExt cx="0" cy="0"/>
        </a:xfrm>
      </p:grpSpPr>
      <p:sp>
        <p:nvSpPr>
          <p:cNvPr id="423" name="Shape 423"/>
          <p:cNvSpPr/>
          <p:nvPr/>
        </p:nvSpPr>
        <p:spPr>
          <a:xfrm>
            <a:off x="1740489" y="1153009"/>
            <a:ext cx="5639946" cy="308766"/>
          </a:xfrm>
          <a:prstGeom prst="roundRect">
            <a:avLst>
              <a:gd fmla="val 0" name="adj"/>
            </a:avLst>
          </a:prstGeom>
          <a:solidFill>
            <a:schemeClr val="lt2"/>
          </a:solidFill>
          <a:ln>
            <a:noFill/>
          </a:ln>
        </p:spPr>
        <p:txBody>
          <a:bodyPr anchorCtr="0" anchor="t" bIns="36000" lIns="71975" rIns="71975" tIns="0">
            <a:noAutofit/>
          </a:bodyPr>
          <a:lstStyle/>
          <a:p>
            <a:pPr indent="0" lvl="0" marL="0" marR="0" rtl="0" algn="r">
              <a:spcBef>
                <a:spcPts val="0"/>
              </a:spcBef>
              <a:spcAft>
                <a:spcPts val="0"/>
              </a:spcAft>
              <a:buSzPct val="25000"/>
              <a:buNone/>
            </a:pPr>
            <a:r>
              <a:rPr b="1" lang="en" sz="1200">
                <a:solidFill>
                  <a:srgbClr val="3C3C3B"/>
                </a:solidFill>
                <a:latin typeface="Century Gothic"/>
                <a:ea typeface="Century Gothic"/>
                <a:cs typeface="Century Gothic"/>
                <a:sym typeface="Century Gothic"/>
              </a:rPr>
              <a:t>Complex Event Processing  </a:t>
            </a:r>
          </a:p>
          <a:p>
            <a:pPr indent="0" lvl="0" marL="0" marR="0" rtl="0" algn="ctr">
              <a:spcBef>
                <a:spcPts val="0"/>
              </a:spcBef>
              <a:spcAft>
                <a:spcPts val="0"/>
              </a:spcAft>
              <a:buNone/>
            </a:pPr>
            <a:r>
              <a:t/>
            </a:r>
            <a:endParaRPr sz="300">
              <a:solidFill>
                <a:srgbClr val="3C3C3B"/>
              </a:solidFill>
              <a:latin typeface="Century Gothic"/>
              <a:ea typeface="Century Gothic"/>
              <a:cs typeface="Century Gothic"/>
              <a:sym typeface="Century Gothic"/>
            </a:endParaRPr>
          </a:p>
        </p:txBody>
      </p:sp>
      <p:sp>
        <p:nvSpPr>
          <p:cNvPr id="424" name="Shape 424"/>
          <p:cNvSpPr txBox="1"/>
          <p:nvPr>
            <p:ph idx="2" type="body"/>
          </p:nvPr>
        </p:nvSpPr>
        <p:spPr>
          <a:xfrm>
            <a:off x="457199" y="664767"/>
            <a:ext cx="8229600" cy="353174"/>
          </a:xfrm>
          <a:prstGeom prst="rect">
            <a:avLst/>
          </a:prstGeom>
          <a:noFill/>
          <a:ln>
            <a:noFill/>
          </a:ln>
        </p:spPr>
        <p:txBody>
          <a:bodyPr anchorCtr="0" anchor="t" bIns="0" lIns="0" rIns="0" tIns="0">
            <a:noAutofit/>
          </a:bodyPr>
          <a:lstStyle/>
          <a:p>
            <a:pPr indent="0" lvl="0" marL="0" marR="0" rtl="0" algn="l">
              <a:lnSpc>
                <a:spcPct val="85000"/>
              </a:lnSpc>
              <a:spcBef>
                <a:spcPts val="0"/>
              </a:spcBef>
              <a:spcAft>
                <a:spcPts val="0"/>
              </a:spcAft>
              <a:buClr>
                <a:schemeClr val="dk2"/>
              </a:buClr>
              <a:buSzPct val="25000"/>
              <a:buFont typeface="Arial"/>
              <a:buNone/>
            </a:pPr>
            <a:r>
              <a:rPr b="1" i="0" lang="en" sz="1600" u="none" cap="none" strike="noStrike">
                <a:solidFill>
                  <a:schemeClr val="dk2"/>
                </a:solidFill>
                <a:latin typeface="Century Gothic"/>
                <a:ea typeface="Century Gothic"/>
                <a:cs typeface="Century Gothic"/>
                <a:sym typeface="Century Gothic"/>
              </a:rPr>
              <a:t>Success continues with providing application functionality to transform data into information</a:t>
            </a:r>
          </a:p>
        </p:txBody>
      </p:sp>
      <p:sp>
        <p:nvSpPr>
          <p:cNvPr id="425" name="Shape 425"/>
          <p:cNvSpPr txBox="1"/>
          <p:nvPr>
            <p:ph type="title"/>
          </p:nvPr>
        </p:nvSpPr>
        <p:spPr>
          <a:xfrm>
            <a:off x="457199" y="128590"/>
            <a:ext cx="8229600" cy="424650"/>
          </a:xfrm>
          <a:prstGeom prst="rect">
            <a:avLst/>
          </a:prstGeom>
          <a:noFill/>
          <a:ln>
            <a:noFill/>
          </a:ln>
        </p:spPr>
        <p:txBody>
          <a:bodyPr anchorCtr="0" anchor="b" bIns="0" lIns="0" rIns="0" tIns="0">
            <a:noAutofit/>
          </a:bodyPr>
          <a:lstStyle/>
          <a:p>
            <a:pPr indent="0" lvl="0" marL="0" marR="0" rtl="0" algn="l">
              <a:lnSpc>
                <a:spcPct val="95000"/>
              </a:lnSpc>
              <a:spcBef>
                <a:spcPts val="0"/>
              </a:spcBef>
              <a:spcAft>
                <a:spcPts val="0"/>
              </a:spcAft>
              <a:buSzPct val="25000"/>
              <a:buNone/>
            </a:pPr>
            <a:r>
              <a:rPr b="1" i="0" lang="en" sz="2200" u="none" cap="none" strike="noStrike">
                <a:solidFill>
                  <a:schemeClr val="accent1"/>
                </a:solidFill>
                <a:latin typeface="Century Gothic"/>
                <a:ea typeface="Century Gothic"/>
                <a:cs typeface="Century Gothic"/>
                <a:sym typeface="Century Gothic"/>
              </a:rPr>
              <a:t>SKYNET </a:t>
            </a:r>
            <a:r>
              <a:rPr b="1" i="0" lang="en" sz="2400" u="none" cap="none" strike="noStrike">
                <a:solidFill>
                  <a:schemeClr val="dk1"/>
                </a:solidFill>
                <a:latin typeface="Century Gothic"/>
                <a:ea typeface="Century Gothic"/>
                <a:cs typeface="Century Gothic"/>
                <a:sym typeface="Century Gothic"/>
              </a:rPr>
              <a:t>Application</a:t>
            </a:r>
            <a:r>
              <a:rPr b="1" i="0" lang="en" sz="2200" u="none" cap="none" strike="noStrike">
                <a:solidFill>
                  <a:schemeClr val="accent1"/>
                </a:solidFill>
                <a:latin typeface="Century Gothic"/>
                <a:ea typeface="Century Gothic"/>
                <a:cs typeface="Century Gothic"/>
                <a:sym typeface="Century Gothic"/>
              </a:rPr>
              <a:t> Architecture</a:t>
            </a:r>
          </a:p>
        </p:txBody>
      </p:sp>
      <p:sp>
        <p:nvSpPr>
          <p:cNvPr id="426" name="Shape 426"/>
          <p:cNvSpPr/>
          <p:nvPr/>
        </p:nvSpPr>
        <p:spPr>
          <a:xfrm>
            <a:off x="460200" y="1179413"/>
            <a:ext cx="1189040" cy="3727086"/>
          </a:xfrm>
          <a:prstGeom prst="homePlate">
            <a:avLst>
              <a:gd fmla="val 0" name="adj"/>
            </a:avLst>
          </a:prstGeom>
          <a:solidFill>
            <a:srgbClr val="5F6062"/>
          </a:solidFill>
          <a:ln>
            <a:noFill/>
          </a:ln>
        </p:spPr>
        <p:txBody>
          <a:bodyPr anchorCtr="0" anchor="t" bIns="91400" lIns="91400" rIns="91400" tIns="91400">
            <a:noAutofit/>
          </a:bodyPr>
          <a:lstStyle/>
          <a:p>
            <a:pPr indent="0" lvl="0" marL="0" marR="0" rtl="0" algn="ctr">
              <a:spcBef>
                <a:spcPts val="0"/>
              </a:spcBef>
              <a:spcAft>
                <a:spcPts val="0"/>
              </a:spcAft>
              <a:buSzPct val="25000"/>
              <a:buNone/>
            </a:pPr>
            <a:r>
              <a:rPr b="1" lang="en" sz="1400">
                <a:solidFill>
                  <a:srgbClr val="FFFFFF"/>
                </a:solidFill>
                <a:latin typeface="Century Gothic"/>
                <a:ea typeface="Century Gothic"/>
                <a:cs typeface="Century Gothic"/>
                <a:sym typeface="Century Gothic"/>
              </a:rPr>
              <a:t>Sources</a:t>
            </a:r>
          </a:p>
          <a:p>
            <a:pPr indent="0" lvl="0" marL="0" marR="0" rtl="0" algn="ctr">
              <a:spcBef>
                <a:spcPts val="0"/>
              </a:spcBef>
              <a:spcAft>
                <a:spcPts val="0"/>
              </a:spcAft>
              <a:buNone/>
            </a:pPr>
            <a:r>
              <a:t/>
            </a:r>
            <a:endParaRPr sz="400">
              <a:solidFill>
                <a:srgbClr val="FFFFFF"/>
              </a:solidFill>
              <a:latin typeface="Century Gothic"/>
              <a:ea typeface="Century Gothic"/>
              <a:cs typeface="Century Gothic"/>
              <a:sym typeface="Century Gothic"/>
            </a:endParaRPr>
          </a:p>
        </p:txBody>
      </p:sp>
      <p:sp>
        <p:nvSpPr>
          <p:cNvPr id="427" name="Shape 427"/>
          <p:cNvSpPr/>
          <p:nvPr/>
        </p:nvSpPr>
        <p:spPr>
          <a:xfrm>
            <a:off x="7498799" y="1169387"/>
            <a:ext cx="1188000" cy="3727086"/>
          </a:xfrm>
          <a:prstGeom prst="chevron">
            <a:avLst>
              <a:gd fmla="val 0" name="adj"/>
            </a:avLst>
          </a:prstGeom>
          <a:solidFill>
            <a:srgbClr val="5F6062"/>
          </a:solidFill>
          <a:ln>
            <a:noFill/>
          </a:ln>
        </p:spPr>
        <p:txBody>
          <a:bodyPr anchorCtr="0" anchor="t" bIns="91400" lIns="36000" rIns="71975" tIns="91400">
            <a:noAutofit/>
          </a:bodyPr>
          <a:lstStyle/>
          <a:p>
            <a:pPr indent="0" lvl="0" marL="0" marR="0" rtl="0" algn="ctr">
              <a:spcBef>
                <a:spcPts val="0"/>
              </a:spcBef>
              <a:spcAft>
                <a:spcPts val="0"/>
              </a:spcAft>
              <a:buSzPct val="25000"/>
              <a:buNone/>
            </a:pPr>
            <a:r>
              <a:rPr b="1" lang="en" sz="1400">
                <a:solidFill>
                  <a:srgbClr val="FFFFFF"/>
                </a:solidFill>
                <a:latin typeface="Century Gothic"/>
                <a:ea typeface="Century Gothic"/>
                <a:cs typeface="Century Gothic"/>
                <a:sym typeface="Century Gothic"/>
              </a:rPr>
              <a:t>Delivery</a:t>
            </a:r>
          </a:p>
          <a:p>
            <a:pPr indent="0" lvl="0" marL="0" marR="0" rtl="0" algn="ctr">
              <a:spcBef>
                <a:spcPts val="0"/>
              </a:spcBef>
              <a:spcAft>
                <a:spcPts val="0"/>
              </a:spcAft>
              <a:buNone/>
            </a:pPr>
            <a:r>
              <a:t/>
            </a:r>
            <a:endParaRPr sz="400">
              <a:solidFill>
                <a:srgbClr val="FFFFFF"/>
              </a:solidFill>
              <a:latin typeface="Century Gothic"/>
              <a:ea typeface="Century Gothic"/>
              <a:cs typeface="Century Gothic"/>
              <a:sym typeface="Century Gothic"/>
            </a:endParaRPr>
          </a:p>
        </p:txBody>
      </p:sp>
      <p:sp>
        <p:nvSpPr>
          <p:cNvPr id="428" name="Shape 428"/>
          <p:cNvSpPr/>
          <p:nvPr/>
        </p:nvSpPr>
        <p:spPr>
          <a:xfrm>
            <a:off x="1763660" y="4029624"/>
            <a:ext cx="5639946" cy="866849"/>
          </a:xfrm>
          <a:prstGeom prst="roundRect">
            <a:avLst>
              <a:gd fmla="val 0" name="adj"/>
            </a:avLst>
          </a:prstGeom>
          <a:solidFill>
            <a:schemeClr val="lt2"/>
          </a:solidFill>
          <a:ln>
            <a:noFill/>
          </a:ln>
        </p:spPr>
        <p:txBody>
          <a:bodyPr anchorCtr="0" anchor="t" bIns="36000" lIns="71975" rIns="71975" tIns="0">
            <a:noAutofit/>
          </a:bodyPr>
          <a:lstStyle/>
          <a:p>
            <a:pPr indent="0" lvl="0" marL="0" marR="0" rtl="0" algn="ctr">
              <a:spcBef>
                <a:spcPts val="0"/>
              </a:spcBef>
              <a:spcAft>
                <a:spcPts val="0"/>
              </a:spcAft>
              <a:buSzPct val="25000"/>
              <a:buNone/>
            </a:pPr>
            <a:r>
              <a:rPr b="1" lang="en" sz="1200">
                <a:solidFill>
                  <a:srgbClr val="3C3C3B"/>
                </a:solidFill>
                <a:latin typeface="Century Gothic"/>
                <a:ea typeface="Century Gothic"/>
                <a:cs typeface="Century Gothic"/>
                <a:sym typeface="Century Gothic"/>
              </a:rPr>
              <a:t>Research and Development </a:t>
            </a:r>
            <a:r>
              <a:rPr b="1" baseline="30000" lang="en" sz="1200">
                <a:solidFill>
                  <a:srgbClr val="3C3C3B"/>
                </a:solidFill>
                <a:latin typeface="Century Gothic"/>
                <a:ea typeface="Century Gothic"/>
                <a:cs typeface="Century Gothic"/>
                <a:sym typeface="Century Gothic"/>
              </a:rPr>
              <a:t>1..n</a:t>
            </a:r>
          </a:p>
          <a:p>
            <a:pPr indent="0" lvl="0" marL="0" marR="0" rtl="0" algn="ctr">
              <a:spcBef>
                <a:spcPts val="0"/>
              </a:spcBef>
              <a:spcAft>
                <a:spcPts val="0"/>
              </a:spcAft>
              <a:buNone/>
            </a:pPr>
            <a:r>
              <a:t/>
            </a:r>
            <a:endParaRPr sz="300">
              <a:solidFill>
                <a:srgbClr val="3C3C3B"/>
              </a:solidFill>
              <a:latin typeface="Century Gothic"/>
              <a:ea typeface="Century Gothic"/>
              <a:cs typeface="Century Gothic"/>
              <a:sym typeface="Century Gothic"/>
            </a:endParaRPr>
          </a:p>
        </p:txBody>
      </p:sp>
      <p:sp>
        <p:nvSpPr>
          <p:cNvPr id="429" name="Shape 429"/>
          <p:cNvSpPr/>
          <p:nvPr/>
        </p:nvSpPr>
        <p:spPr>
          <a:xfrm>
            <a:off x="1784389" y="1565988"/>
            <a:ext cx="5592518" cy="2301860"/>
          </a:xfrm>
          <a:prstGeom prst="roundRect">
            <a:avLst>
              <a:gd fmla="val 0" name="adj"/>
            </a:avLst>
          </a:prstGeom>
          <a:solidFill>
            <a:srgbClr val="C4E4FF"/>
          </a:solidFill>
          <a:ln>
            <a:noFill/>
          </a:ln>
        </p:spPr>
        <p:txBody>
          <a:bodyPr anchorCtr="0" anchor="t" bIns="36000" lIns="91400" rIns="91400" tIns="46775">
            <a:noAutofit/>
          </a:bodyPr>
          <a:lstStyle/>
          <a:p>
            <a:pPr indent="0" lvl="0" marL="0" marR="0" rtl="0" algn="ctr">
              <a:spcBef>
                <a:spcPts val="0"/>
              </a:spcBef>
              <a:spcAft>
                <a:spcPts val="0"/>
              </a:spcAft>
              <a:buSzPct val="25000"/>
              <a:buNone/>
            </a:pPr>
            <a:r>
              <a:rPr b="1" lang="en" sz="1200">
                <a:solidFill>
                  <a:srgbClr val="3C3C3B"/>
                </a:solidFill>
                <a:latin typeface="Century Gothic"/>
                <a:ea typeface="Century Gothic"/>
                <a:cs typeface="Century Gothic"/>
                <a:sym typeface="Century Gothic"/>
              </a:rPr>
              <a:t>Data Fabric</a:t>
            </a:r>
          </a:p>
          <a:p>
            <a:pPr indent="0" lvl="0" marL="0" marR="0" rtl="0" algn="ctr">
              <a:spcBef>
                <a:spcPts val="0"/>
              </a:spcBef>
              <a:spcAft>
                <a:spcPts val="0"/>
              </a:spcAft>
              <a:buNone/>
            </a:pPr>
            <a:r>
              <a:t/>
            </a:r>
            <a:endParaRPr sz="300">
              <a:solidFill>
                <a:srgbClr val="3C3C3B"/>
              </a:solidFill>
              <a:latin typeface="Century Gothic"/>
              <a:ea typeface="Century Gothic"/>
              <a:cs typeface="Century Gothic"/>
              <a:sym typeface="Century Gothic"/>
            </a:endParaRPr>
          </a:p>
          <a:p>
            <a:pPr indent="0" lvl="0" marL="0" marR="0" rtl="0" algn="ctr">
              <a:spcBef>
                <a:spcPts val="0"/>
              </a:spcBef>
              <a:spcAft>
                <a:spcPts val="0"/>
              </a:spcAft>
              <a:buSzPct val="25000"/>
              <a:buNone/>
            </a:pPr>
            <a:r>
              <a:rPr lang="en" sz="1200">
                <a:solidFill>
                  <a:srgbClr val="3C3C3B"/>
                </a:solidFill>
                <a:latin typeface="Century Gothic"/>
                <a:ea typeface="Century Gothic"/>
                <a:cs typeface="Century Gothic"/>
                <a:sym typeface="Century Gothic"/>
              </a:rPr>
              <a:t> </a:t>
            </a:r>
          </a:p>
        </p:txBody>
      </p:sp>
      <p:sp>
        <p:nvSpPr>
          <p:cNvPr id="430" name="Shape 430"/>
          <p:cNvSpPr/>
          <p:nvPr/>
        </p:nvSpPr>
        <p:spPr>
          <a:xfrm flipH="1" rot="5400000">
            <a:off x="7398430" y="4372934"/>
            <a:ext cx="130968" cy="157162"/>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31" name="Shape 431"/>
          <p:cNvSpPr/>
          <p:nvPr/>
        </p:nvSpPr>
        <p:spPr>
          <a:xfrm flipH="1" rot="5400000">
            <a:off x="7398431" y="2411105"/>
            <a:ext cx="130968" cy="157162"/>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32" name="Shape 432"/>
          <p:cNvSpPr/>
          <p:nvPr/>
        </p:nvSpPr>
        <p:spPr>
          <a:xfrm flipH="1" rot="10800000">
            <a:off x="2573527" y="3888177"/>
            <a:ext cx="145520" cy="141446"/>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33" name="Shape 433"/>
          <p:cNvSpPr/>
          <p:nvPr/>
        </p:nvSpPr>
        <p:spPr>
          <a:xfrm flipH="1" rot="10800000">
            <a:off x="4508192" y="3888330"/>
            <a:ext cx="145520" cy="141446"/>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34" name="Shape 434"/>
          <p:cNvSpPr/>
          <p:nvPr/>
        </p:nvSpPr>
        <p:spPr>
          <a:xfrm flipH="1" rot="10800000">
            <a:off x="6424064" y="3888330"/>
            <a:ext cx="145520" cy="141446"/>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35" name="Shape 435"/>
          <p:cNvSpPr txBox="1"/>
          <p:nvPr/>
        </p:nvSpPr>
        <p:spPr>
          <a:xfrm>
            <a:off x="5947650" y="3574878"/>
            <a:ext cx="807400" cy="194664"/>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None/>
            </a:pPr>
            <a:r>
              <a:t/>
            </a:r>
            <a:endParaRPr sz="700">
              <a:solidFill>
                <a:schemeClr val="lt1"/>
              </a:solidFill>
              <a:latin typeface="Arial"/>
              <a:ea typeface="Arial"/>
              <a:cs typeface="Arial"/>
              <a:sym typeface="Arial"/>
            </a:endParaRPr>
          </a:p>
        </p:txBody>
      </p:sp>
      <p:sp>
        <p:nvSpPr>
          <p:cNvPr id="436" name="Shape 436"/>
          <p:cNvSpPr/>
          <p:nvPr/>
        </p:nvSpPr>
        <p:spPr>
          <a:xfrm flipH="1" rot="5400000">
            <a:off x="1653200" y="2975234"/>
            <a:ext cx="130968" cy="157162"/>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37" name="Shape 437"/>
          <p:cNvSpPr/>
          <p:nvPr/>
        </p:nvSpPr>
        <p:spPr>
          <a:xfrm flipH="1" rot="5400000">
            <a:off x="1643539" y="4545216"/>
            <a:ext cx="130968" cy="157162"/>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38" name="Shape 438"/>
          <p:cNvSpPr txBox="1"/>
          <p:nvPr/>
        </p:nvSpPr>
        <p:spPr>
          <a:xfrm rot="-5400000">
            <a:off x="1348098" y="2289209"/>
            <a:ext cx="677567" cy="277014"/>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SzPct val="25000"/>
              <a:buNone/>
            </a:pPr>
            <a:r>
              <a:rPr b="1" lang="en" sz="600">
                <a:solidFill>
                  <a:schemeClr val="lt1"/>
                </a:solidFill>
                <a:latin typeface="Century Gothic"/>
                <a:ea typeface="Century Gothic"/>
                <a:cs typeface="Century Gothic"/>
                <a:sym typeface="Century Gothic"/>
              </a:rPr>
              <a:t>INGEST</a:t>
            </a:r>
          </a:p>
        </p:txBody>
      </p:sp>
      <p:grpSp>
        <p:nvGrpSpPr>
          <p:cNvPr id="439" name="Shape 439"/>
          <p:cNvGrpSpPr/>
          <p:nvPr/>
        </p:nvGrpSpPr>
        <p:grpSpPr>
          <a:xfrm rot="1086863">
            <a:off x="8263579" y="171434"/>
            <a:ext cx="448725" cy="417719"/>
            <a:chOff x="2967038" y="490537"/>
            <a:chExt cx="6245224" cy="5813424"/>
          </a:xfrm>
        </p:grpSpPr>
        <p:sp>
          <p:nvSpPr>
            <p:cNvPr id="440" name="Shape 440"/>
            <p:cNvSpPr/>
            <p:nvPr/>
          </p:nvSpPr>
          <p:spPr>
            <a:xfrm>
              <a:off x="5926135" y="2482849"/>
              <a:ext cx="1095375" cy="1093791"/>
            </a:xfrm>
            <a:custGeom>
              <a:pathLst>
                <a:path extrusionOk="0" h="120000" w="120000">
                  <a:moveTo>
                    <a:pt x="35348" y="13488"/>
                  </a:moveTo>
                  <a:cubicBezTo>
                    <a:pt x="9767" y="27441"/>
                    <a:pt x="0" y="59069"/>
                    <a:pt x="13953" y="84651"/>
                  </a:cubicBezTo>
                  <a:cubicBezTo>
                    <a:pt x="27441" y="110232"/>
                    <a:pt x="59069" y="120000"/>
                    <a:pt x="84651" y="106046"/>
                  </a:cubicBezTo>
                  <a:cubicBezTo>
                    <a:pt x="110232" y="92558"/>
                    <a:pt x="120000" y="60465"/>
                    <a:pt x="106511" y="34883"/>
                  </a:cubicBezTo>
                  <a:cubicBezTo>
                    <a:pt x="92558" y="9302"/>
                    <a:pt x="60930" y="0"/>
                    <a:pt x="35348" y="13488"/>
                  </a:cubicBezTo>
                  <a:close/>
                </a:path>
              </a:pathLst>
            </a:custGeom>
            <a:solidFill>
              <a:schemeClr val="lt1"/>
            </a:solidFill>
            <a:ln>
              <a:noFill/>
            </a:ln>
          </p:spPr>
          <p:txBody>
            <a:bodyPr anchorCtr="0" anchor="t" bIns="25700" lIns="51450" rIns="51450" tIns="2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441" name="Shape 441"/>
            <p:cNvSpPr/>
            <p:nvPr/>
          </p:nvSpPr>
          <p:spPr>
            <a:xfrm>
              <a:off x="2967038" y="490537"/>
              <a:ext cx="6245224" cy="5813424"/>
            </a:xfrm>
            <a:custGeom>
              <a:pathLst>
                <a:path extrusionOk="0" h="120000" w="120000">
                  <a:moveTo>
                    <a:pt x="118044" y="27658"/>
                  </a:moveTo>
                  <a:cubicBezTo>
                    <a:pt x="116334" y="23719"/>
                    <a:pt x="113238" y="20743"/>
                    <a:pt x="109409" y="19256"/>
                  </a:cubicBezTo>
                  <a:cubicBezTo>
                    <a:pt x="105661" y="17768"/>
                    <a:pt x="101507" y="17943"/>
                    <a:pt x="97841" y="19868"/>
                  </a:cubicBezTo>
                  <a:cubicBezTo>
                    <a:pt x="94175" y="21706"/>
                    <a:pt x="91405" y="24945"/>
                    <a:pt x="90020" y="29059"/>
                  </a:cubicBezTo>
                  <a:cubicBezTo>
                    <a:pt x="89042" y="32035"/>
                    <a:pt x="88879" y="35098"/>
                    <a:pt x="89531" y="37986"/>
                  </a:cubicBezTo>
                  <a:cubicBezTo>
                    <a:pt x="83503" y="41050"/>
                    <a:pt x="83503" y="41050"/>
                    <a:pt x="83503" y="41050"/>
                  </a:cubicBezTo>
                  <a:cubicBezTo>
                    <a:pt x="81221" y="37286"/>
                    <a:pt x="77881" y="34398"/>
                    <a:pt x="73890" y="32910"/>
                  </a:cubicBezTo>
                  <a:cubicBezTo>
                    <a:pt x="73075" y="32560"/>
                    <a:pt x="72179" y="32297"/>
                    <a:pt x="71283" y="32122"/>
                  </a:cubicBezTo>
                  <a:cubicBezTo>
                    <a:pt x="73401" y="20131"/>
                    <a:pt x="73401" y="20131"/>
                    <a:pt x="73401" y="20131"/>
                  </a:cubicBezTo>
                  <a:cubicBezTo>
                    <a:pt x="73727" y="20043"/>
                    <a:pt x="73971" y="19868"/>
                    <a:pt x="74297" y="19781"/>
                  </a:cubicBezTo>
                  <a:cubicBezTo>
                    <a:pt x="78778" y="17505"/>
                    <a:pt x="80651" y="11728"/>
                    <a:pt x="78533" y="6914"/>
                  </a:cubicBezTo>
                  <a:cubicBezTo>
                    <a:pt x="76415" y="2100"/>
                    <a:pt x="71038" y="0"/>
                    <a:pt x="66558" y="2275"/>
                  </a:cubicBezTo>
                  <a:cubicBezTo>
                    <a:pt x="62077" y="4551"/>
                    <a:pt x="60203" y="10328"/>
                    <a:pt x="62321" y="15142"/>
                  </a:cubicBezTo>
                  <a:cubicBezTo>
                    <a:pt x="63462" y="17768"/>
                    <a:pt x="65580" y="19518"/>
                    <a:pt x="67942" y="20306"/>
                  </a:cubicBezTo>
                  <a:cubicBezTo>
                    <a:pt x="65987" y="31772"/>
                    <a:pt x="65987" y="31772"/>
                    <a:pt x="65987" y="31772"/>
                  </a:cubicBezTo>
                  <a:cubicBezTo>
                    <a:pt x="63625" y="31947"/>
                    <a:pt x="61344" y="32560"/>
                    <a:pt x="59144" y="33698"/>
                  </a:cubicBezTo>
                  <a:cubicBezTo>
                    <a:pt x="55478" y="35536"/>
                    <a:pt x="52464" y="38599"/>
                    <a:pt x="50509" y="42363"/>
                  </a:cubicBezTo>
                  <a:cubicBezTo>
                    <a:pt x="30631" y="34748"/>
                    <a:pt x="30631" y="34748"/>
                    <a:pt x="30631" y="34748"/>
                  </a:cubicBezTo>
                  <a:cubicBezTo>
                    <a:pt x="31120" y="31597"/>
                    <a:pt x="30712" y="28271"/>
                    <a:pt x="29409" y="25295"/>
                  </a:cubicBezTo>
                  <a:cubicBezTo>
                    <a:pt x="27617" y="21356"/>
                    <a:pt x="24602" y="18380"/>
                    <a:pt x="20773" y="16980"/>
                  </a:cubicBezTo>
                  <a:cubicBezTo>
                    <a:pt x="16945" y="15492"/>
                    <a:pt x="12871" y="15667"/>
                    <a:pt x="9205" y="17592"/>
                  </a:cubicBezTo>
                  <a:cubicBezTo>
                    <a:pt x="5539" y="19431"/>
                    <a:pt x="2769" y="22669"/>
                    <a:pt x="1384" y="26783"/>
                  </a:cubicBezTo>
                  <a:cubicBezTo>
                    <a:pt x="0" y="30897"/>
                    <a:pt x="244" y="35361"/>
                    <a:pt x="1955" y="39299"/>
                  </a:cubicBezTo>
                  <a:cubicBezTo>
                    <a:pt x="3665" y="43238"/>
                    <a:pt x="6761" y="46214"/>
                    <a:pt x="10509" y="47614"/>
                  </a:cubicBezTo>
                  <a:cubicBezTo>
                    <a:pt x="12219" y="48315"/>
                    <a:pt x="13930" y="48577"/>
                    <a:pt x="15641" y="48577"/>
                  </a:cubicBezTo>
                  <a:cubicBezTo>
                    <a:pt x="17922" y="48577"/>
                    <a:pt x="20122" y="48052"/>
                    <a:pt x="22158" y="47002"/>
                  </a:cubicBezTo>
                  <a:cubicBezTo>
                    <a:pt x="25091" y="45514"/>
                    <a:pt x="27454" y="43150"/>
                    <a:pt x="28920" y="40175"/>
                  </a:cubicBezTo>
                  <a:cubicBezTo>
                    <a:pt x="48635" y="47702"/>
                    <a:pt x="48635" y="47702"/>
                    <a:pt x="48635" y="47702"/>
                  </a:cubicBezTo>
                  <a:cubicBezTo>
                    <a:pt x="47820" y="51378"/>
                    <a:pt x="47983" y="55142"/>
                    <a:pt x="49042" y="58730"/>
                  </a:cubicBezTo>
                  <a:cubicBezTo>
                    <a:pt x="41384" y="63194"/>
                    <a:pt x="41384" y="63194"/>
                    <a:pt x="41384" y="63194"/>
                  </a:cubicBezTo>
                  <a:cubicBezTo>
                    <a:pt x="38778" y="60306"/>
                    <a:pt x="34623" y="59256"/>
                    <a:pt x="31038" y="61094"/>
                  </a:cubicBezTo>
                  <a:cubicBezTo>
                    <a:pt x="28839" y="62231"/>
                    <a:pt x="27209" y="64157"/>
                    <a:pt x="26395" y="66608"/>
                  </a:cubicBezTo>
                  <a:cubicBezTo>
                    <a:pt x="25580" y="69059"/>
                    <a:pt x="25661" y="71684"/>
                    <a:pt x="26720" y="73960"/>
                  </a:cubicBezTo>
                  <a:cubicBezTo>
                    <a:pt x="27698" y="76323"/>
                    <a:pt x="29572" y="78074"/>
                    <a:pt x="31771" y="78949"/>
                  </a:cubicBezTo>
                  <a:cubicBezTo>
                    <a:pt x="32830" y="79299"/>
                    <a:pt x="33808" y="79562"/>
                    <a:pt x="34867" y="79562"/>
                  </a:cubicBezTo>
                  <a:cubicBezTo>
                    <a:pt x="36171" y="79562"/>
                    <a:pt x="37474" y="79212"/>
                    <a:pt x="38696" y="78599"/>
                  </a:cubicBezTo>
                  <a:cubicBezTo>
                    <a:pt x="42362" y="76761"/>
                    <a:pt x="44317" y="72472"/>
                    <a:pt x="43747" y="68358"/>
                  </a:cubicBezTo>
                  <a:cubicBezTo>
                    <a:pt x="51323" y="63894"/>
                    <a:pt x="51323" y="63894"/>
                    <a:pt x="51323" y="63894"/>
                  </a:cubicBezTo>
                  <a:cubicBezTo>
                    <a:pt x="53686" y="67658"/>
                    <a:pt x="57107" y="70459"/>
                    <a:pt x="60936" y="71947"/>
                  </a:cubicBezTo>
                  <a:cubicBezTo>
                    <a:pt x="57515" y="87439"/>
                    <a:pt x="57515" y="87439"/>
                    <a:pt x="57515" y="87439"/>
                  </a:cubicBezTo>
                  <a:cubicBezTo>
                    <a:pt x="54989" y="87264"/>
                    <a:pt x="52464" y="87702"/>
                    <a:pt x="50101" y="88927"/>
                  </a:cubicBezTo>
                  <a:cubicBezTo>
                    <a:pt x="46435" y="90853"/>
                    <a:pt x="43665" y="94091"/>
                    <a:pt x="42281" y="98205"/>
                  </a:cubicBezTo>
                  <a:cubicBezTo>
                    <a:pt x="40896" y="102319"/>
                    <a:pt x="41140" y="106695"/>
                    <a:pt x="42851" y="110634"/>
                  </a:cubicBezTo>
                  <a:cubicBezTo>
                    <a:pt x="44562" y="114573"/>
                    <a:pt x="47657" y="117549"/>
                    <a:pt x="51405" y="119037"/>
                  </a:cubicBezTo>
                  <a:cubicBezTo>
                    <a:pt x="53116" y="119649"/>
                    <a:pt x="54826" y="120000"/>
                    <a:pt x="56537" y="120000"/>
                  </a:cubicBezTo>
                  <a:cubicBezTo>
                    <a:pt x="58737" y="120000"/>
                    <a:pt x="60936" y="119474"/>
                    <a:pt x="63054" y="118424"/>
                  </a:cubicBezTo>
                  <a:cubicBezTo>
                    <a:pt x="66720" y="116586"/>
                    <a:pt x="69490" y="113260"/>
                    <a:pt x="70794" y="109146"/>
                  </a:cubicBezTo>
                  <a:cubicBezTo>
                    <a:pt x="72179" y="105120"/>
                    <a:pt x="72016" y="100656"/>
                    <a:pt x="70224" y="96717"/>
                  </a:cubicBezTo>
                  <a:cubicBezTo>
                    <a:pt x="68676" y="93041"/>
                    <a:pt x="65906" y="90328"/>
                    <a:pt x="62729" y="88840"/>
                  </a:cubicBezTo>
                  <a:cubicBezTo>
                    <a:pt x="66150" y="73085"/>
                    <a:pt x="66150" y="73085"/>
                    <a:pt x="66150" y="73085"/>
                  </a:cubicBezTo>
                  <a:cubicBezTo>
                    <a:pt x="66558" y="73085"/>
                    <a:pt x="66965" y="73085"/>
                    <a:pt x="67454" y="73085"/>
                  </a:cubicBezTo>
                  <a:cubicBezTo>
                    <a:pt x="70142" y="73085"/>
                    <a:pt x="72993" y="72472"/>
                    <a:pt x="75600" y="71159"/>
                  </a:cubicBezTo>
                  <a:cubicBezTo>
                    <a:pt x="77881" y="70021"/>
                    <a:pt x="79837" y="68446"/>
                    <a:pt x="81466" y="66520"/>
                  </a:cubicBezTo>
                  <a:cubicBezTo>
                    <a:pt x="90672" y="71772"/>
                    <a:pt x="90672" y="71772"/>
                    <a:pt x="90672" y="71772"/>
                  </a:cubicBezTo>
                  <a:cubicBezTo>
                    <a:pt x="89938" y="74048"/>
                    <a:pt x="90101" y="76586"/>
                    <a:pt x="91079" y="78862"/>
                  </a:cubicBezTo>
                  <a:cubicBezTo>
                    <a:pt x="92057" y="81137"/>
                    <a:pt x="93930" y="82888"/>
                    <a:pt x="96130" y="83763"/>
                  </a:cubicBezTo>
                  <a:cubicBezTo>
                    <a:pt x="97189" y="84201"/>
                    <a:pt x="98167" y="84376"/>
                    <a:pt x="99226" y="84376"/>
                  </a:cubicBezTo>
                  <a:cubicBezTo>
                    <a:pt x="100529" y="84376"/>
                    <a:pt x="101832" y="84026"/>
                    <a:pt x="103054" y="83413"/>
                  </a:cubicBezTo>
                  <a:cubicBezTo>
                    <a:pt x="105173" y="82363"/>
                    <a:pt x="106883" y="80350"/>
                    <a:pt x="107698" y="77986"/>
                  </a:cubicBezTo>
                  <a:cubicBezTo>
                    <a:pt x="108513" y="75536"/>
                    <a:pt x="108350" y="72910"/>
                    <a:pt x="107291" y="70547"/>
                  </a:cubicBezTo>
                  <a:cubicBezTo>
                    <a:pt x="105173" y="65733"/>
                    <a:pt x="99877" y="63719"/>
                    <a:pt x="95397" y="65995"/>
                  </a:cubicBezTo>
                  <a:cubicBezTo>
                    <a:pt x="94745" y="66258"/>
                    <a:pt x="94256" y="66608"/>
                    <a:pt x="93767" y="67045"/>
                  </a:cubicBezTo>
                  <a:cubicBezTo>
                    <a:pt x="84562" y="61794"/>
                    <a:pt x="84562" y="61794"/>
                    <a:pt x="84562" y="61794"/>
                  </a:cubicBezTo>
                  <a:cubicBezTo>
                    <a:pt x="84969" y="61006"/>
                    <a:pt x="85295" y="60218"/>
                    <a:pt x="85539" y="59343"/>
                  </a:cubicBezTo>
                  <a:cubicBezTo>
                    <a:pt x="87006" y="55054"/>
                    <a:pt x="87087" y="50503"/>
                    <a:pt x="85784" y="46214"/>
                  </a:cubicBezTo>
                  <a:cubicBezTo>
                    <a:pt x="91486" y="43326"/>
                    <a:pt x="91486" y="43326"/>
                    <a:pt x="91486" y="43326"/>
                  </a:cubicBezTo>
                  <a:cubicBezTo>
                    <a:pt x="93360" y="46389"/>
                    <a:pt x="95967" y="48665"/>
                    <a:pt x="99226" y="49890"/>
                  </a:cubicBezTo>
                  <a:cubicBezTo>
                    <a:pt x="100855" y="50590"/>
                    <a:pt x="102647" y="50853"/>
                    <a:pt x="104358" y="50853"/>
                  </a:cubicBezTo>
                  <a:cubicBezTo>
                    <a:pt x="106558" y="50853"/>
                    <a:pt x="108757" y="50328"/>
                    <a:pt x="110794" y="49277"/>
                  </a:cubicBezTo>
                  <a:cubicBezTo>
                    <a:pt x="114460" y="47439"/>
                    <a:pt x="117230" y="44201"/>
                    <a:pt x="118615" y="40087"/>
                  </a:cubicBezTo>
                  <a:cubicBezTo>
                    <a:pt x="119999" y="35973"/>
                    <a:pt x="119755" y="31509"/>
                    <a:pt x="118044" y="27658"/>
                  </a:cubicBezTo>
                  <a:close/>
                  <a:moveTo>
                    <a:pt x="24928" y="35886"/>
                  </a:moveTo>
                  <a:cubicBezTo>
                    <a:pt x="24032" y="38512"/>
                    <a:pt x="22240" y="40612"/>
                    <a:pt x="19877" y="41838"/>
                  </a:cubicBezTo>
                  <a:cubicBezTo>
                    <a:pt x="17515" y="43063"/>
                    <a:pt x="14826" y="43238"/>
                    <a:pt x="12382" y="42275"/>
                  </a:cubicBezTo>
                  <a:cubicBezTo>
                    <a:pt x="9857" y="41312"/>
                    <a:pt x="7902" y="39387"/>
                    <a:pt x="6761" y="36849"/>
                  </a:cubicBezTo>
                  <a:cubicBezTo>
                    <a:pt x="5621" y="34223"/>
                    <a:pt x="5539" y="31422"/>
                    <a:pt x="6435" y="28708"/>
                  </a:cubicBezTo>
                  <a:cubicBezTo>
                    <a:pt x="7331" y="26083"/>
                    <a:pt x="9124" y="23982"/>
                    <a:pt x="11486" y="22757"/>
                  </a:cubicBezTo>
                  <a:cubicBezTo>
                    <a:pt x="12790" y="22056"/>
                    <a:pt x="14256" y="21706"/>
                    <a:pt x="15641" y="21706"/>
                  </a:cubicBezTo>
                  <a:cubicBezTo>
                    <a:pt x="16782" y="21706"/>
                    <a:pt x="17922" y="21969"/>
                    <a:pt x="18981" y="22319"/>
                  </a:cubicBezTo>
                  <a:cubicBezTo>
                    <a:pt x="21425" y="23282"/>
                    <a:pt x="23462" y="25207"/>
                    <a:pt x="24521" y="27746"/>
                  </a:cubicBezTo>
                  <a:cubicBezTo>
                    <a:pt x="25661" y="30371"/>
                    <a:pt x="25824" y="33172"/>
                    <a:pt x="24928" y="35886"/>
                  </a:cubicBezTo>
                  <a:close/>
                  <a:moveTo>
                    <a:pt x="36415" y="73435"/>
                  </a:moveTo>
                  <a:cubicBezTo>
                    <a:pt x="35519" y="73873"/>
                    <a:pt x="34541" y="73873"/>
                    <a:pt x="33645" y="73522"/>
                  </a:cubicBezTo>
                  <a:cubicBezTo>
                    <a:pt x="32668" y="73172"/>
                    <a:pt x="31934" y="72472"/>
                    <a:pt x="31527" y="71509"/>
                  </a:cubicBezTo>
                  <a:cubicBezTo>
                    <a:pt x="31120" y="70547"/>
                    <a:pt x="31038" y="69496"/>
                    <a:pt x="31364" y="68533"/>
                  </a:cubicBezTo>
                  <a:cubicBezTo>
                    <a:pt x="31690" y="67571"/>
                    <a:pt x="32423" y="66783"/>
                    <a:pt x="33238" y="66345"/>
                  </a:cubicBezTo>
                  <a:cubicBezTo>
                    <a:pt x="33808" y="66083"/>
                    <a:pt x="34297" y="65908"/>
                    <a:pt x="34867" y="65908"/>
                  </a:cubicBezTo>
                  <a:cubicBezTo>
                    <a:pt x="36171" y="65908"/>
                    <a:pt x="37556" y="66783"/>
                    <a:pt x="38126" y="68183"/>
                  </a:cubicBezTo>
                  <a:cubicBezTo>
                    <a:pt x="39022" y="70109"/>
                    <a:pt x="38207" y="72472"/>
                    <a:pt x="36415" y="73435"/>
                  </a:cubicBezTo>
                  <a:close/>
                  <a:moveTo>
                    <a:pt x="65417" y="99168"/>
                  </a:moveTo>
                  <a:cubicBezTo>
                    <a:pt x="66558" y="101706"/>
                    <a:pt x="66720" y="104595"/>
                    <a:pt x="65824" y="107221"/>
                  </a:cubicBezTo>
                  <a:cubicBezTo>
                    <a:pt x="64928" y="109934"/>
                    <a:pt x="63136" y="112035"/>
                    <a:pt x="60773" y="113260"/>
                  </a:cubicBezTo>
                  <a:cubicBezTo>
                    <a:pt x="55804" y="115711"/>
                    <a:pt x="49938" y="113435"/>
                    <a:pt x="47657" y="108183"/>
                  </a:cubicBezTo>
                  <a:cubicBezTo>
                    <a:pt x="46517" y="105645"/>
                    <a:pt x="46435" y="102757"/>
                    <a:pt x="47250" y="100131"/>
                  </a:cubicBezTo>
                  <a:cubicBezTo>
                    <a:pt x="48146" y="97505"/>
                    <a:pt x="49938" y="95317"/>
                    <a:pt x="52382" y="94091"/>
                  </a:cubicBezTo>
                  <a:cubicBezTo>
                    <a:pt x="53686" y="93479"/>
                    <a:pt x="55152" y="93129"/>
                    <a:pt x="56537" y="93129"/>
                  </a:cubicBezTo>
                  <a:cubicBezTo>
                    <a:pt x="60203" y="93129"/>
                    <a:pt x="63788" y="95317"/>
                    <a:pt x="65417" y="99168"/>
                  </a:cubicBezTo>
                  <a:close/>
                  <a:moveTo>
                    <a:pt x="97678" y="71159"/>
                  </a:moveTo>
                  <a:cubicBezTo>
                    <a:pt x="99470" y="70196"/>
                    <a:pt x="101670" y="71072"/>
                    <a:pt x="102484" y="72997"/>
                  </a:cubicBezTo>
                  <a:cubicBezTo>
                    <a:pt x="103380" y="75010"/>
                    <a:pt x="102566" y="77286"/>
                    <a:pt x="100773" y="78249"/>
                  </a:cubicBezTo>
                  <a:cubicBezTo>
                    <a:pt x="99877" y="78687"/>
                    <a:pt x="98900" y="78774"/>
                    <a:pt x="98004" y="78424"/>
                  </a:cubicBezTo>
                  <a:cubicBezTo>
                    <a:pt x="97026" y="78074"/>
                    <a:pt x="96293" y="77286"/>
                    <a:pt x="95885" y="76411"/>
                  </a:cubicBezTo>
                  <a:cubicBezTo>
                    <a:pt x="95478" y="75448"/>
                    <a:pt x="95397" y="74310"/>
                    <a:pt x="95723" y="73347"/>
                  </a:cubicBezTo>
                  <a:cubicBezTo>
                    <a:pt x="96048" y="72385"/>
                    <a:pt x="96782" y="71597"/>
                    <a:pt x="97678" y="71159"/>
                  </a:cubicBezTo>
                  <a:close/>
                  <a:moveTo>
                    <a:pt x="67128" y="12691"/>
                  </a:moveTo>
                  <a:cubicBezTo>
                    <a:pt x="66232" y="10765"/>
                    <a:pt x="67046" y="8402"/>
                    <a:pt x="68839" y="7439"/>
                  </a:cubicBezTo>
                  <a:cubicBezTo>
                    <a:pt x="69409" y="7177"/>
                    <a:pt x="69898" y="7089"/>
                    <a:pt x="70468" y="7089"/>
                  </a:cubicBezTo>
                  <a:cubicBezTo>
                    <a:pt x="71771" y="7089"/>
                    <a:pt x="73156" y="7877"/>
                    <a:pt x="73727" y="9365"/>
                  </a:cubicBezTo>
                  <a:cubicBezTo>
                    <a:pt x="74623" y="11291"/>
                    <a:pt x="73808" y="13654"/>
                    <a:pt x="72016" y="14529"/>
                  </a:cubicBezTo>
                  <a:cubicBezTo>
                    <a:pt x="70142" y="15492"/>
                    <a:pt x="68024" y="14617"/>
                    <a:pt x="67128" y="12691"/>
                  </a:cubicBezTo>
                  <a:close/>
                  <a:moveTo>
                    <a:pt x="73319" y="65995"/>
                  </a:moveTo>
                  <a:cubicBezTo>
                    <a:pt x="66395" y="69496"/>
                    <a:pt x="58085" y="66258"/>
                    <a:pt x="54745" y="58818"/>
                  </a:cubicBezTo>
                  <a:cubicBezTo>
                    <a:pt x="53197" y="55142"/>
                    <a:pt x="53034" y="51115"/>
                    <a:pt x="54256" y="47352"/>
                  </a:cubicBezTo>
                  <a:cubicBezTo>
                    <a:pt x="55478" y="43588"/>
                    <a:pt x="58085" y="40525"/>
                    <a:pt x="61425" y="38862"/>
                  </a:cubicBezTo>
                  <a:cubicBezTo>
                    <a:pt x="63299" y="37899"/>
                    <a:pt x="65336" y="37374"/>
                    <a:pt x="67372" y="37374"/>
                  </a:cubicBezTo>
                  <a:cubicBezTo>
                    <a:pt x="69002" y="37374"/>
                    <a:pt x="70549" y="37724"/>
                    <a:pt x="72097" y="38249"/>
                  </a:cubicBezTo>
                  <a:cubicBezTo>
                    <a:pt x="75600" y="39649"/>
                    <a:pt x="78452" y="42363"/>
                    <a:pt x="80000" y="46039"/>
                  </a:cubicBezTo>
                  <a:cubicBezTo>
                    <a:pt x="81629" y="49628"/>
                    <a:pt x="81792" y="53654"/>
                    <a:pt x="80488" y="57417"/>
                  </a:cubicBezTo>
                  <a:cubicBezTo>
                    <a:pt x="79266" y="61181"/>
                    <a:pt x="76741" y="64245"/>
                    <a:pt x="73319" y="65995"/>
                  </a:cubicBezTo>
                  <a:close/>
                  <a:moveTo>
                    <a:pt x="113564" y="38161"/>
                  </a:moveTo>
                  <a:cubicBezTo>
                    <a:pt x="112668" y="40787"/>
                    <a:pt x="110875" y="42888"/>
                    <a:pt x="108513" y="44113"/>
                  </a:cubicBezTo>
                  <a:cubicBezTo>
                    <a:pt x="106150" y="45339"/>
                    <a:pt x="103462" y="45514"/>
                    <a:pt x="101018" y="44551"/>
                  </a:cubicBezTo>
                  <a:cubicBezTo>
                    <a:pt x="99144" y="43763"/>
                    <a:pt x="97515" y="42538"/>
                    <a:pt x="96374" y="40875"/>
                  </a:cubicBezTo>
                  <a:cubicBezTo>
                    <a:pt x="96456" y="40787"/>
                    <a:pt x="96456" y="40787"/>
                    <a:pt x="96456" y="40787"/>
                  </a:cubicBezTo>
                  <a:cubicBezTo>
                    <a:pt x="94745" y="36936"/>
                    <a:pt x="94745" y="36936"/>
                    <a:pt x="94745" y="36936"/>
                  </a:cubicBezTo>
                  <a:cubicBezTo>
                    <a:pt x="94338" y="35010"/>
                    <a:pt x="94419" y="32910"/>
                    <a:pt x="95071" y="30984"/>
                  </a:cubicBezTo>
                  <a:cubicBezTo>
                    <a:pt x="95967" y="28358"/>
                    <a:pt x="97759" y="26258"/>
                    <a:pt x="100122" y="25032"/>
                  </a:cubicBezTo>
                  <a:cubicBezTo>
                    <a:pt x="101507" y="24332"/>
                    <a:pt x="102892" y="23982"/>
                    <a:pt x="104276" y="23982"/>
                  </a:cubicBezTo>
                  <a:cubicBezTo>
                    <a:pt x="108024" y="23982"/>
                    <a:pt x="111527" y="26258"/>
                    <a:pt x="113238" y="30021"/>
                  </a:cubicBezTo>
                  <a:cubicBezTo>
                    <a:pt x="114378" y="32647"/>
                    <a:pt x="114460" y="35448"/>
                    <a:pt x="113564" y="38161"/>
                  </a:cubicBezTo>
                  <a:close/>
                </a:path>
              </a:pathLst>
            </a:custGeom>
            <a:solidFill>
              <a:schemeClr val="lt1"/>
            </a:solidFill>
            <a:ln>
              <a:noFill/>
            </a:ln>
          </p:spPr>
          <p:txBody>
            <a:bodyPr anchorCtr="0" anchor="t" bIns="25700" lIns="51450" rIns="51450" tIns="2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442" name="Shape 442"/>
            <p:cNvSpPr/>
            <p:nvPr/>
          </p:nvSpPr>
          <p:spPr>
            <a:xfrm>
              <a:off x="3421062" y="1693863"/>
              <a:ext cx="720724" cy="722312"/>
            </a:xfrm>
            <a:custGeom>
              <a:pathLst>
                <a:path extrusionOk="0" h="120000" w="120000">
                  <a:moveTo>
                    <a:pt x="35294" y="14117"/>
                  </a:moveTo>
                  <a:cubicBezTo>
                    <a:pt x="9882" y="27529"/>
                    <a:pt x="0" y="59294"/>
                    <a:pt x="14117" y="84705"/>
                  </a:cubicBezTo>
                  <a:cubicBezTo>
                    <a:pt x="27529" y="110117"/>
                    <a:pt x="59294" y="120000"/>
                    <a:pt x="84705" y="105882"/>
                  </a:cubicBezTo>
                  <a:cubicBezTo>
                    <a:pt x="110117" y="92470"/>
                    <a:pt x="120000" y="60705"/>
                    <a:pt x="106588" y="35294"/>
                  </a:cubicBezTo>
                  <a:cubicBezTo>
                    <a:pt x="92470" y="9882"/>
                    <a:pt x="60705" y="0"/>
                    <a:pt x="35294" y="14117"/>
                  </a:cubicBezTo>
                  <a:close/>
                </a:path>
              </a:pathLst>
            </a:custGeom>
            <a:solidFill>
              <a:schemeClr val="lt1"/>
            </a:solidFill>
            <a:ln>
              <a:noFill/>
            </a:ln>
          </p:spPr>
          <p:txBody>
            <a:bodyPr anchorCtr="0" anchor="t" bIns="25700" lIns="51450" rIns="51450" tIns="2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443" name="Shape 443"/>
            <p:cNvSpPr/>
            <p:nvPr/>
          </p:nvSpPr>
          <p:spPr>
            <a:xfrm>
              <a:off x="5549900" y="5154612"/>
              <a:ext cx="720724" cy="715962"/>
            </a:xfrm>
            <a:custGeom>
              <a:pathLst>
                <a:path extrusionOk="0" h="120000" w="120000">
                  <a:moveTo>
                    <a:pt x="14117" y="85207"/>
                  </a:moveTo>
                  <a:cubicBezTo>
                    <a:pt x="27529" y="110769"/>
                    <a:pt x="59294" y="120000"/>
                    <a:pt x="84705" y="106508"/>
                  </a:cubicBezTo>
                  <a:cubicBezTo>
                    <a:pt x="110117" y="93017"/>
                    <a:pt x="120000" y="61065"/>
                    <a:pt x="106588" y="35502"/>
                  </a:cubicBezTo>
                  <a:cubicBezTo>
                    <a:pt x="92470" y="9230"/>
                    <a:pt x="60705" y="0"/>
                    <a:pt x="35294" y="13491"/>
                  </a:cubicBezTo>
                  <a:cubicBezTo>
                    <a:pt x="9882" y="26982"/>
                    <a:pt x="0" y="58934"/>
                    <a:pt x="14117" y="85207"/>
                  </a:cubicBezTo>
                  <a:close/>
                </a:path>
              </a:pathLst>
            </a:custGeom>
            <a:solidFill>
              <a:schemeClr val="lt1"/>
            </a:solidFill>
            <a:ln>
              <a:noFill/>
            </a:ln>
          </p:spPr>
          <p:txBody>
            <a:bodyPr anchorCtr="0" anchor="t" bIns="25700" lIns="51450" rIns="51450" tIns="2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444" name="Shape 444"/>
          <p:cNvSpPr/>
          <p:nvPr/>
        </p:nvSpPr>
        <p:spPr>
          <a:xfrm>
            <a:off x="7376907" y="211003"/>
            <a:ext cx="808574" cy="310469"/>
          </a:xfrm>
          <a:prstGeom prst="rect">
            <a:avLst/>
          </a:prstGeom>
          <a:noFill/>
          <a:ln>
            <a:noFill/>
          </a:ln>
        </p:spPr>
        <p:txBody>
          <a:bodyPr anchorCtr="0" anchor="t" bIns="34275" lIns="68575" rIns="68575" tIns="34275">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VIRTUAL QUERY</a:t>
            </a:r>
          </a:p>
        </p:txBody>
      </p:sp>
      <p:grpSp>
        <p:nvGrpSpPr>
          <p:cNvPr id="445" name="Shape 445"/>
          <p:cNvGrpSpPr/>
          <p:nvPr/>
        </p:nvGrpSpPr>
        <p:grpSpPr>
          <a:xfrm>
            <a:off x="1992330" y="1848825"/>
            <a:ext cx="1013067" cy="766602"/>
            <a:chOff x="2764392" y="2679708"/>
            <a:chExt cx="1350404" cy="1022136"/>
          </a:xfrm>
        </p:grpSpPr>
        <p:sp>
          <p:nvSpPr>
            <p:cNvPr id="446" name="Shape 446"/>
            <p:cNvSpPr/>
            <p:nvPr/>
          </p:nvSpPr>
          <p:spPr>
            <a:xfrm>
              <a:off x="2764392" y="2679708"/>
              <a:ext cx="1350404" cy="1022136"/>
            </a:xfrm>
            <a:prstGeom prst="roundRect">
              <a:avLst>
                <a:gd fmla="val 16667" name="adj"/>
              </a:avLst>
            </a:prstGeom>
            <a:solidFill>
              <a:srgbClr val="005AA4"/>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447" name="Shape 447"/>
            <p:cNvSpPr/>
            <p:nvPr/>
          </p:nvSpPr>
          <p:spPr>
            <a:xfrm>
              <a:off x="2844458" y="2736249"/>
              <a:ext cx="1190272"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Data Containers</a:t>
              </a:r>
            </a:p>
          </p:txBody>
        </p:sp>
        <p:grpSp>
          <p:nvGrpSpPr>
            <p:cNvPr id="448" name="Shape 448"/>
            <p:cNvGrpSpPr/>
            <p:nvPr/>
          </p:nvGrpSpPr>
          <p:grpSpPr>
            <a:xfrm>
              <a:off x="3242988" y="3190675"/>
              <a:ext cx="429681" cy="417771"/>
              <a:chOff x="6645275" y="5056187"/>
              <a:chExt cx="612775" cy="496887"/>
            </a:xfrm>
          </p:grpSpPr>
          <p:sp>
            <p:nvSpPr>
              <p:cNvPr id="449" name="Shape 449"/>
              <p:cNvSpPr/>
              <p:nvPr/>
            </p:nvSpPr>
            <p:spPr>
              <a:xfrm>
                <a:off x="6645275" y="5489575"/>
                <a:ext cx="612775" cy="63500"/>
              </a:xfrm>
              <a:custGeom>
                <a:pathLst>
                  <a:path extrusionOk="0" h="120000" w="120000">
                    <a:moveTo>
                      <a:pt x="12595" y="120000"/>
                    </a:moveTo>
                    <a:cubicBezTo>
                      <a:pt x="12595" y="120000"/>
                      <a:pt x="12595" y="120000"/>
                      <a:pt x="107674" y="120000"/>
                    </a:cubicBezTo>
                    <a:cubicBezTo>
                      <a:pt x="114446" y="120000"/>
                      <a:pt x="120000" y="65217"/>
                      <a:pt x="120000" y="0"/>
                    </a:cubicBezTo>
                    <a:cubicBezTo>
                      <a:pt x="0" y="0"/>
                      <a:pt x="0" y="0"/>
                      <a:pt x="0" y="0"/>
                    </a:cubicBezTo>
                    <a:cubicBezTo>
                      <a:pt x="0" y="65217"/>
                      <a:pt x="5688" y="120000"/>
                      <a:pt x="12595" y="12000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0" name="Shape 450"/>
              <p:cNvSpPr/>
              <p:nvPr/>
            </p:nvSpPr>
            <p:spPr>
              <a:xfrm>
                <a:off x="6645275" y="5056187"/>
                <a:ext cx="612775" cy="415925"/>
              </a:xfrm>
              <a:custGeom>
                <a:pathLst>
                  <a:path extrusionOk="0" h="120000" w="120000">
                    <a:moveTo>
                      <a:pt x="107539" y="0"/>
                    </a:moveTo>
                    <a:cubicBezTo>
                      <a:pt x="12460" y="0"/>
                      <a:pt x="12460" y="0"/>
                      <a:pt x="12460" y="0"/>
                    </a:cubicBezTo>
                    <a:cubicBezTo>
                      <a:pt x="5553" y="0"/>
                      <a:pt x="0" y="8186"/>
                      <a:pt x="0" y="18369"/>
                    </a:cubicBezTo>
                    <a:cubicBezTo>
                      <a:pt x="0" y="101830"/>
                      <a:pt x="0" y="101830"/>
                      <a:pt x="0" y="101830"/>
                    </a:cubicBezTo>
                    <a:cubicBezTo>
                      <a:pt x="0" y="112013"/>
                      <a:pt x="5553" y="120000"/>
                      <a:pt x="12460" y="120000"/>
                    </a:cubicBezTo>
                    <a:cubicBezTo>
                      <a:pt x="107539" y="120000"/>
                      <a:pt x="107539" y="120000"/>
                      <a:pt x="107539" y="120000"/>
                    </a:cubicBezTo>
                    <a:cubicBezTo>
                      <a:pt x="114311" y="120000"/>
                      <a:pt x="120000" y="112013"/>
                      <a:pt x="120000" y="101830"/>
                    </a:cubicBezTo>
                    <a:cubicBezTo>
                      <a:pt x="120000" y="18369"/>
                      <a:pt x="120000" y="18369"/>
                      <a:pt x="120000" y="18369"/>
                    </a:cubicBezTo>
                    <a:cubicBezTo>
                      <a:pt x="120000" y="8186"/>
                      <a:pt x="114311" y="0"/>
                      <a:pt x="107539" y="0"/>
                    </a:cubicBezTo>
                    <a:close/>
                    <a:moveTo>
                      <a:pt x="112821" y="102828"/>
                    </a:moveTo>
                    <a:cubicBezTo>
                      <a:pt x="112821" y="107620"/>
                      <a:pt x="110383" y="111414"/>
                      <a:pt x="107268" y="111414"/>
                    </a:cubicBezTo>
                    <a:cubicBezTo>
                      <a:pt x="12866" y="111414"/>
                      <a:pt x="12866" y="111414"/>
                      <a:pt x="12866" y="111414"/>
                    </a:cubicBezTo>
                    <a:cubicBezTo>
                      <a:pt x="9751" y="111414"/>
                      <a:pt x="7178" y="107620"/>
                      <a:pt x="7178" y="102828"/>
                    </a:cubicBezTo>
                    <a:cubicBezTo>
                      <a:pt x="7178" y="17171"/>
                      <a:pt x="7178" y="17171"/>
                      <a:pt x="7178" y="17171"/>
                    </a:cubicBezTo>
                    <a:cubicBezTo>
                      <a:pt x="7178" y="12579"/>
                      <a:pt x="9751" y="8985"/>
                      <a:pt x="12866" y="8985"/>
                    </a:cubicBezTo>
                    <a:cubicBezTo>
                      <a:pt x="107268" y="8985"/>
                      <a:pt x="107268" y="8985"/>
                      <a:pt x="107268" y="8985"/>
                    </a:cubicBezTo>
                    <a:cubicBezTo>
                      <a:pt x="110383" y="8985"/>
                      <a:pt x="112821" y="12579"/>
                      <a:pt x="112821" y="17171"/>
                    </a:cubicBezTo>
                    <a:lnTo>
                      <a:pt x="112821" y="102828"/>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1" name="Shape 451"/>
              <p:cNvSpPr/>
              <p:nvPr/>
            </p:nvSpPr>
            <p:spPr>
              <a:xfrm>
                <a:off x="6794500" y="5240337"/>
                <a:ext cx="25399" cy="58737"/>
              </a:xfrm>
              <a:custGeom>
                <a:pathLst>
                  <a:path extrusionOk="0" h="120000" w="120000">
                    <a:moveTo>
                      <a:pt x="33333" y="25714"/>
                    </a:moveTo>
                    <a:cubicBezTo>
                      <a:pt x="40000" y="25714"/>
                      <a:pt x="40000" y="25714"/>
                      <a:pt x="40000" y="25714"/>
                    </a:cubicBezTo>
                    <a:cubicBezTo>
                      <a:pt x="53333" y="25714"/>
                      <a:pt x="53333" y="25714"/>
                      <a:pt x="53333" y="25714"/>
                    </a:cubicBezTo>
                    <a:cubicBezTo>
                      <a:pt x="53333" y="101428"/>
                      <a:pt x="53333" y="101428"/>
                      <a:pt x="53333" y="101428"/>
                    </a:cubicBezTo>
                    <a:cubicBezTo>
                      <a:pt x="53333" y="104285"/>
                      <a:pt x="53333" y="104285"/>
                      <a:pt x="53333" y="104285"/>
                    </a:cubicBezTo>
                    <a:cubicBezTo>
                      <a:pt x="53333" y="114285"/>
                      <a:pt x="66666" y="120000"/>
                      <a:pt x="86666" y="120000"/>
                    </a:cubicBezTo>
                    <a:cubicBezTo>
                      <a:pt x="106666" y="120000"/>
                      <a:pt x="120000" y="114285"/>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666" y="0"/>
                      <a:pt x="83333" y="0"/>
                    </a:cubicBezTo>
                    <a:cubicBezTo>
                      <a:pt x="76666" y="0"/>
                      <a:pt x="76666" y="0"/>
                      <a:pt x="76666" y="0"/>
                    </a:cubicBezTo>
                    <a:cubicBezTo>
                      <a:pt x="40000" y="0"/>
                      <a:pt x="40000" y="0"/>
                      <a:pt x="40000" y="0"/>
                    </a:cubicBezTo>
                    <a:cubicBezTo>
                      <a:pt x="33333" y="0"/>
                      <a:pt x="33333" y="0"/>
                      <a:pt x="33333" y="0"/>
                    </a:cubicBezTo>
                    <a:cubicBezTo>
                      <a:pt x="13333" y="0"/>
                      <a:pt x="0" y="5714"/>
                      <a:pt x="0" y="12857"/>
                    </a:cubicBezTo>
                    <a:cubicBezTo>
                      <a:pt x="0" y="20000"/>
                      <a:pt x="13333" y="25714"/>
                      <a:pt x="33333" y="25714"/>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2" name="Shape 452"/>
              <p:cNvSpPr/>
              <p:nvPr/>
            </p:nvSpPr>
            <p:spPr>
              <a:xfrm>
                <a:off x="6765925" y="5238750"/>
                <a:ext cx="23813" cy="58737"/>
              </a:xfrm>
              <a:custGeom>
                <a:pathLst>
                  <a:path extrusionOk="0" h="120000" w="120000">
                    <a:moveTo>
                      <a:pt x="51428" y="104285"/>
                    </a:moveTo>
                    <a:cubicBezTo>
                      <a:pt x="51428" y="112857"/>
                      <a:pt x="65142" y="120000"/>
                      <a:pt x="85714" y="120000"/>
                    </a:cubicBezTo>
                    <a:cubicBezTo>
                      <a:pt x="106285" y="120000"/>
                      <a:pt x="120000" y="112857"/>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285" y="0"/>
                      <a:pt x="85714" y="0"/>
                    </a:cubicBezTo>
                    <a:cubicBezTo>
                      <a:pt x="78857" y="0"/>
                      <a:pt x="78857" y="0"/>
                      <a:pt x="78857" y="0"/>
                    </a:cubicBezTo>
                    <a:cubicBezTo>
                      <a:pt x="37714" y="0"/>
                      <a:pt x="37714" y="0"/>
                      <a:pt x="37714" y="0"/>
                    </a:cubicBezTo>
                    <a:cubicBezTo>
                      <a:pt x="30857" y="0"/>
                      <a:pt x="30857" y="0"/>
                      <a:pt x="30857" y="0"/>
                    </a:cubicBezTo>
                    <a:cubicBezTo>
                      <a:pt x="10285" y="0"/>
                      <a:pt x="0" y="5714"/>
                      <a:pt x="0" y="12857"/>
                    </a:cubicBezTo>
                    <a:cubicBezTo>
                      <a:pt x="0" y="20000"/>
                      <a:pt x="10285" y="25714"/>
                      <a:pt x="30857" y="25714"/>
                    </a:cubicBezTo>
                    <a:cubicBezTo>
                      <a:pt x="37714" y="25714"/>
                      <a:pt x="37714" y="25714"/>
                      <a:pt x="37714" y="25714"/>
                    </a:cubicBezTo>
                    <a:cubicBezTo>
                      <a:pt x="51428" y="25714"/>
                      <a:pt x="51428" y="25714"/>
                      <a:pt x="51428" y="25714"/>
                    </a:cubicBezTo>
                    <a:cubicBezTo>
                      <a:pt x="51428" y="101428"/>
                      <a:pt x="51428" y="101428"/>
                      <a:pt x="51428" y="101428"/>
                    </a:cubicBezTo>
                    <a:lnTo>
                      <a:pt x="51428" y="104285"/>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3" name="Shape 453"/>
              <p:cNvSpPr/>
              <p:nvPr/>
            </p:nvSpPr>
            <p:spPr>
              <a:xfrm>
                <a:off x="6723063" y="5240337"/>
                <a:ext cx="39688" cy="58737"/>
              </a:xfrm>
              <a:custGeom>
                <a:pathLst>
                  <a:path extrusionOk="0" h="120000" w="120000">
                    <a:moveTo>
                      <a:pt x="58983" y="0"/>
                    </a:moveTo>
                    <a:cubicBezTo>
                      <a:pt x="44745" y="0"/>
                      <a:pt x="30508" y="5714"/>
                      <a:pt x="20338" y="14285"/>
                    </a:cubicBezTo>
                    <a:cubicBezTo>
                      <a:pt x="6101" y="24285"/>
                      <a:pt x="0" y="40000"/>
                      <a:pt x="0" y="60000"/>
                    </a:cubicBezTo>
                    <a:cubicBezTo>
                      <a:pt x="0" y="81428"/>
                      <a:pt x="6101" y="95714"/>
                      <a:pt x="20338" y="107142"/>
                    </a:cubicBezTo>
                    <a:cubicBezTo>
                      <a:pt x="30508" y="114285"/>
                      <a:pt x="44745" y="120000"/>
                      <a:pt x="58983" y="120000"/>
                    </a:cubicBezTo>
                    <a:cubicBezTo>
                      <a:pt x="93559" y="120000"/>
                      <a:pt x="120000" y="94285"/>
                      <a:pt x="120000" y="60000"/>
                    </a:cubicBezTo>
                    <a:cubicBezTo>
                      <a:pt x="120000" y="25714"/>
                      <a:pt x="93559" y="0"/>
                      <a:pt x="58983" y="0"/>
                    </a:cubicBezTo>
                    <a:close/>
                    <a:moveTo>
                      <a:pt x="58983" y="94285"/>
                    </a:moveTo>
                    <a:cubicBezTo>
                      <a:pt x="46779" y="94285"/>
                      <a:pt x="38644" y="81428"/>
                      <a:pt x="38644" y="60000"/>
                    </a:cubicBezTo>
                    <a:cubicBezTo>
                      <a:pt x="38644" y="38571"/>
                      <a:pt x="46779" y="25714"/>
                      <a:pt x="58983" y="25714"/>
                    </a:cubicBezTo>
                    <a:cubicBezTo>
                      <a:pt x="73220" y="25714"/>
                      <a:pt x="81355" y="40000"/>
                      <a:pt x="81355" y="60000"/>
                    </a:cubicBezTo>
                    <a:cubicBezTo>
                      <a:pt x="81355" y="80000"/>
                      <a:pt x="73220" y="94285"/>
                      <a:pt x="58983" y="9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4" name="Shape 454"/>
              <p:cNvSpPr/>
              <p:nvPr/>
            </p:nvSpPr>
            <p:spPr>
              <a:xfrm>
                <a:off x="6899275" y="5240337"/>
                <a:ext cx="25399" cy="58737"/>
              </a:xfrm>
              <a:custGeom>
                <a:pathLst>
                  <a:path extrusionOk="0" h="120000" w="120000">
                    <a:moveTo>
                      <a:pt x="53333" y="25714"/>
                    </a:moveTo>
                    <a:cubicBezTo>
                      <a:pt x="53333" y="101428"/>
                      <a:pt x="53333" y="101428"/>
                      <a:pt x="53333" y="101428"/>
                    </a:cubicBezTo>
                    <a:cubicBezTo>
                      <a:pt x="53333" y="104285"/>
                      <a:pt x="53333" y="104285"/>
                      <a:pt x="53333" y="104285"/>
                    </a:cubicBezTo>
                    <a:cubicBezTo>
                      <a:pt x="53333" y="114285"/>
                      <a:pt x="66666" y="120000"/>
                      <a:pt x="86666" y="120000"/>
                    </a:cubicBezTo>
                    <a:cubicBezTo>
                      <a:pt x="106666" y="120000"/>
                      <a:pt x="120000" y="114285"/>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666" y="0"/>
                      <a:pt x="83333" y="0"/>
                    </a:cubicBezTo>
                    <a:cubicBezTo>
                      <a:pt x="76666" y="0"/>
                      <a:pt x="76666" y="0"/>
                      <a:pt x="76666" y="0"/>
                    </a:cubicBezTo>
                    <a:cubicBezTo>
                      <a:pt x="40000" y="0"/>
                      <a:pt x="40000" y="0"/>
                      <a:pt x="40000" y="0"/>
                    </a:cubicBezTo>
                    <a:cubicBezTo>
                      <a:pt x="33333" y="0"/>
                      <a:pt x="33333" y="0"/>
                      <a:pt x="33333" y="0"/>
                    </a:cubicBezTo>
                    <a:cubicBezTo>
                      <a:pt x="13333" y="0"/>
                      <a:pt x="0" y="5714"/>
                      <a:pt x="0" y="12857"/>
                    </a:cubicBezTo>
                    <a:cubicBezTo>
                      <a:pt x="0" y="20000"/>
                      <a:pt x="13333" y="25714"/>
                      <a:pt x="33333" y="25714"/>
                    </a:cubicBezTo>
                    <a:cubicBezTo>
                      <a:pt x="40000" y="25714"/>
                      <a:pt x="40000" y="25714"/>
                      <a:pt x="40000" y="25714"/>
                    </a:cubicBezTo>
                    <a:lnTo>
                      <a:pt x="53333" y="25714"/>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5" name="Shape 455"/>
              <p:cNvSpPr/>
              <p:nvPr/>
            </p:nvSpPr>
            <p:spPr>
              <a:xfrm>
                <a:off x="6870700" y="5238750"/>
                <a:ext cx="23813" cy="58737"/>
              </a:xfrm>
              <a:custGeom>
                <a:pathLst>
                  <a:path extrusionOk="0" h="120000" w="120000">
                    <a:moveTo>
                      <a:pt x="33333" y="0"/>
                    </a:moveTo>
                    <a:cubicBezTo>
                      <a:pt x="13333" y="0"/>
                      <a:pt x="0" y="5714"/>
                      <a:pt x="0" y="12857"/>
                    </a:cubicBezTo>
                    <a:cubicBezTo>
                      <a:pt x="0" y="20000"/>
                      <a:pt x="13333" y="25714"/>
                      <a:pt x="33333" y="25714"/>
                    </a:cubicBezTo>
                    <a:cubicBezTo>
                      <a:pt x="40000" y="25714"/>
                      <a:pt x="40000" y="25714"/>
                      <a:pt x="40000" y="25714"/>
                    </a:cubicBezTo>
                    <a:cubicBezTo>
                      <a:pt x="53333" y="25714"/>
                      <a:pt x="53333" y="25714"/>
                      <a:pt x="53333" y="25714"/>
                    </a:cubicBezTo>
                    <a:cubicBezTo>
                      <a:pt x="53333" y="101428"/>
                      <a:pt x="53333" y="101428"/>
                      <a:pt x="53333" y="101428"/>
                    </a:cubicBezTo>
                    <a:cubicBezTo>
                      <a:pt x="53333" y="104285"/>
                      <a:pt x="53333" y="104285"/>
                      <a:pt x="53333" y="104285"/>
                    </a:cubicBezTo>
                    <a:cubicBezTo>
                      <a:pt x="53333" y="112857"/>
                      <a:pt x="66666" y="120000"/>
                      <a:pt x="86666" y="120000"/>
                    </a:cubicBezTo>
                    <a:cubicBezTo>
                      <a:pt x="106666" y="120000"/>
                      <a:pt x="120000" y="112857"/>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666" y="0"/>
                      <a:pt x="83333" y="0"/>
                    </a:cubicBezTo>
                    <a:cubicBezTo>
                      <a:pt x="76666" y="0"/>
                      <a:pt x="76666" y="0"/>
                      <a:pt x="76666" y="0"/>
                    </a:cubicBezTo>
                    <a:cubicBezTo>
                      <a:pt x="40000" y="0"/>
                      <a:pt x="40000" y="0"/>
                      <a:pt x="40000" y="0"/>
                    </a:cubicBezTo>
                    <a:lnTo>
                      <a:pt x="33333" y="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6" name="Shape 456"/>
              <p:cNvSpPr/>
              <p:nvPr/>
            </p:nvSpPr>
            <p:spPr>
              <a:xfrm>
                <a:off x="6827838" y="5240337"/>
                <a:ext cx="41275" cy="58737"/>
              </a:xfrm>
              <a:custGeom>
                <a:pathLst>
                  <a:path extrusionOk="0" h="120000" w="120000">
                    <a:moveTo>
                      <a:pt x="58983" y="0"/>
                    </a:moveTo>
                    <a:cubicBezTo>
                      <a:pt x="44745" y="0"/>
                      <a:pt x="30508" y="5714"/>
                      <a:pt x="18305" y="14285"/>
                    </a:cubicBezTo>
                    <a:cubicBezTo>
                      <a:pt x="6101" y="24285"/>
                      <a:pt x="0" y="40000"/>
                      <a:pt x="0" y="60000"/>
                    </a:cubicBezTo>
                    <a:cubicBezTo>
                      <a:pt x="0" y="81428"/>
                      <a:pt x="6101" y="95714"/>
                      <a:pt x="18305" y="107142"/>
                    </a:cubicBezTo>
                    <a:cubicBezTo>
                      <a:pt x="28474" y="114285"/>
                      <a:pt x="44745" y="120000"/>
                      <a:pt x="58983" y="120000"/>
                    </a:cubicBezTo>
                    <a:cubicBezTo>
                      <a:pt x="93559" y="120000"/>
                      <a:pt x="120000" y="94285"/>
                      <a:pt x="120000" y="60000"/>
                    </a:cubicBezTo>
                    <a:cubicBezTo>
                      <a:pt x="120000" y="25714"/>
                      <a:pt x="93559" y="0"/>
                      <a:pt x="58983" y="0"/>
                    </a:cubicBezTo>
                    <a:close/>
                    <a:moveTo>
                      <a:pt x="58983" y="94285"/>
                    </a:moveTo>
                    <a:cubicBezTo>
                      <a:pt x="46779" y="94285"/>
                      <a:pt x="36610" y="81428"/>
                      <a:pt x="36610" y="60000"/>
                    </a:cubicBezTo>
                    <a:cubicBezTo>
                      <a:pt x="36610" y="38571"/>
                      <a:pt x="44745" y="25714"/>
                      <a:pt x="58983" y="25714"/>
                    </a:cubicBezTo>
                    <a:cubicBezTo>
                      <a:pt x="71186" y="25714"/>
                      <a:pt x="81355" y="40000"/>
                      <a:pt x="81355" y="60000"/>
                    </a:cubicBezTo>
                    <a:cubicBezTo>
                      <a:pt x="81355" y="80000"/>
                      <a:pt x="71186" y="94285"/>
                      <a:pt x="58983" y="9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7" name="Shape 457"/>
              <p:cNvSpPr/>
              <p:nvPr/>
            </p:nvSpPr>
            <p:spPr>
              <a:xfrm>
                <a:off x="6975475" y="5238750"/>
                <a:ext cx="23813" cy="58737"/>
              </a:xfrm>
              <a:custGeom>
                <a:pathLst>
                  <a:path extrusionOk="0" h="120000" w="120000">
                    <a:moveTo>
                      <a:pt x="33333" y="0"/>
                    </a:moveTo>
                    <a:cubicBezTo>
                      <a:pt x="13333" y="0"/>
                      <a:pt x="0" y="5714"/>
                      <a:pt x="0" y="12857"/>
                    </a:cubicBezTo>
                    <a:cubicBezTo>
                      <a:pt x="0" y="20000"/>
                      <a:pt x="13333" y="25714"/>
                      <a:pt x="33333" y="25714"/>
                    </a:cubicBezTo>
                    <a:cubicBezTo>
                      <a:pt x="40000" y="25714"/>
                      <a:pt x="40000" y="25714"/>
                      <a:pt x="40000" y="25714"/>
                    </a:cubicBezTo>
                    <a:cubicBezTo>
                      <a:pt x="53333" y="25714"/>
                      <a:pt x="53333" y="25714"/>
                      <a:pt x="53333" y="25714"/>
                    </a:cubicBezTo>
                    <a:cubicBezTo>
                      <a:pt x="53333" y="101428"/>
                      <a:pt x="53333" y="101428"/>
                      <a:pt x="53333" y="101428"/>
                    </a:cubicBezTo>
                    <a:cubicBezTo>
                      <a:pt x="53333" y="104285"/>
                      <a:pt x="53333" y="104285"/>
                      <a:pt x="53333" y="104285"/>
                    </a:cubicBezTo>
                    <a:cubicBezTo>
                      <a:pt x="53333" y="112857"/>
                      <a:pt x="66666" y="120000"/>
                      <a:pt x="86666" y="120000"/>
                    </a:cubicBezTo>
                    <a:cubicBezTo>
                      <a:pt x="106666" y="120000"/>
                      <a:pt x="120000" y="112857"/>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666" y="0"/>
                      <a:pt x="83333" y="0"/>
                    </a:cubicBezTo>
                    <a:cubicBezTo>
                      <a:pt x="76666" y="0"/>
                      <a:pt x="76666" y="0"/>
                      <a:pt x="76666" y="0"/>
                    </a:cubicBezTo>
                    <a:cubicBezTo>
                      <a:pt x="40000" y="0"/>
                      <a:pt x="40000" y="0"/>
                      <a:pt x="40000" y="0"/>
                    </a:cubicBezTo>
                    <a:lnTo>
                      <a:pt x="33333" y="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8" name="Shape 458"/>
              <p:cNvSpPr/>
              <p:nvPr/>
            </p:nvSpPr>
            <p:spPr>
              <a:xfrm>
                <a:off x="6932613" y="5240337"/>
                <a:ext cx="41275" cy="58737"/>
              </a:xfrm>
              <a:custGeom>
                <a:pathLst>
                  <a:path extrusionOk="0" h="120000" w="120000">
                    <a:moveTo>
                      <a:pt x="60000" y="0"/>
                    </a:moveTo>
                    <a:cubicBezTo>
                      <a:pt x="46000" y="0"/>
                      <a:pt x="32000" y="5714"/>
                      <a:pt x="20000" y="14285"/>
                    </a:cubicBezTo>
                    <a:cubicBezTo>
                      <a:pt x="8000" y="24285"/>
                      <a:pt x="0" y="40000"/>
                      <a:pt x="0" y="60000"/>
                    </a:cubicBezTo>
                    <a:cubicBezTo>
                      <a:pt x="0" y="81428"/>
                      <a:pt x="8000" y="95714"/>
                      <a:pt x="20000" y="107142"/>
                    </a:cubicBezTo>
                    <a:cubicBezTo>
                      <a:pt x="30000" y="114285"/>
                      <a:pt x="46000" y="120000"/>
                      <a:pt x="60000" y="120000"/>
                    </a:cubicBezTo>
                    <a:cubicBezTo>
                      <a:pt x="94000" y="120000"/>
                      <a:pt x="120000" y="94285"/>
                      <a:pt x="120000" y="60000"/>
                    </a:cubicBezTo>
                    <a:cubicBezTo>
                      <a:pt x="120000" y="25714"/>
                      <a:pt x="94000" y="0"/>
                      <a:pt x="60000" y="0"/>
                    </a:cubicBezTo>
                    <a:close/>
                    <a:moveTo>
                      <a:pt x="60000" y="94285"/>
                    </a:moveTo>
                    <a:cubicBezTo>
                      <a:pt x="46000" y="94285"/>
                      <a:pt x="38000" y="81428"/>
                      <a:pt x="38000" y="60000"/>
                    </a:cubicBezTo>
                    <a:cubicBezTo>
                      <a:pt x="38000" y="38571"/>
                      <a:pt x="46000" y="25714"/>
                      <a:pt x="60000" y="25714"/>
                    </a:cubicBezTo>
                    <a:cubicBezTo>
                      <a:pt x="72000" y="25714"/>
                      <a:pt x="82000" y="40000"/>
                      <a:pt x="82000" y="60000"/>
                    </a:cubicBezTo>
                    <a:cubicBezTo>
                      <a:pt x="82000" y="80000"/>
                      <a:pt x="72000" y="94285"/>
                      <a:pt x="60000" y="9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59" name="Shape 459"/>
              <p:cNvSpPr/>
              <p:nvPr/>
            </p:nvSpPr>
            <p:spPr>
              <a:xfrm>
                <a:off x="7142163" y="5240337"/>
                <a:ext cx="41275" cy="58737"/>
              </a:xfrm>
              <a:custGeom>
                <a:pathLst>
                  <a:path extrusionOk="0" h="120000" w="120000">
                    <a:moveTo>
                      <a:pt x="58983" y="0"/>
                    </a:moveTo>
                    <a:cubicBezTo>
                      <a:pt x="44745" y="0"/>
                      <a:pt x="30508" y="5714"/>
                      <a:pt x="18305" y="14285"/>
                    </a:cubicBezTo>
                    <a:cubicBezTo>
                      <a:pt x="6101" y="24285"/>
                      <a:pt x="0" y="40000"/>
                      <a:pt x="0" y="60000"/>
                    </a:cubicBezTo>
                    <a:cubicBezTo>
                      <a:pt x="0" y="81428"/>
                      <a:pt x="6101" y="95714"/>
                      <a:pt x="18305" y="107142"/>
                    </a:cubicBezTo>
                    <a:cubicBezTo>
                      <a:pt x="28474" y="114285"/>
                      <a:pt x="44745" y="120000"/>
                      <a:pt x="58983" y="120000"/>
                    </a:cubicBezTo>
                    <a:cubicBezTo>
                      <a:pt x="93559" y="120000"/>
                      <a:pt x="120000" y="94285"/>
                      <a:pt x="120000" y="60000"/>
                    </a:cubicBezTo>
                    <a:cubicBezTo>
                      <a:pt x="120000" y="25714"/>
                      <a:pt x="93559" y="0"/>
                      <a:pt x="58983" y="0"/>
                    </a:cubicBezTo>
                    <a:close/>
                    <a:moveTo>
                      <a:pt x="58983" y="94285"/>
                    </a:moveTo>
                    <a:cubicBezTo>
                      <a:pt x="44745" y="94285"/>
                      <a:pt x="36610" y="81428"/>
                      <a:pt x="36610" y="60000"/>
                    </a:cubicBezTo>
                    <a:cubicBezTo>
                      <a:pt x="36610" y="38571"/>
                      <a:pt x="44745" y="25714"/>
                      <a:pt x="58983" y="25714"/>
                    </a:cubicBezTo>
                    <a:cubicBezTo>
                      <a:pt x="71186" y="25714"/>
                      <a:pt x="81355" y="40000"/>
                      <a:pt x="81355" y="60000"/>
                    </a:cubicBezTo>
                    <a:cubicBezTo>
                      <a:pt x="81355" y="80000"/>
                      <a:pt x="71186" y="94285"/>
                      <a:pt x="58983" y="9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0" name="Shape 460"/>
              <p:cNvSpPr/>
              <p:nvPr/>
            </p:nvSpPr>
            <p:spPr>
              <a:xfrm>
                <a:off x="7051675" y="5240337"/>
                <a:ext cx="23813" cy="57150"/>
              </a:xfrm>
              <a:custGeom>
                <a:pathLst>
                  <a:path extrusionOk="0" h="120000" w="120000">
                    <a:moveTo>
                      <a:pt x="85714" y="0"/>
                    </a:moveTo>
                    <a:cubicBezTo>
                      <a:pt x="78857" y="0"/>
                      <a:pt x="78857" y="0"/>
                      <a:pt x="78857" y="0"/>
                    </a:cubicBezTo>
                    <a:cubicBezTo>
                      <a:pt x="37714" y="0"/>
                      <a:pt x="37714" y="0"/>
                      <a:pt x="37714" y="0"/>
                    </a:cubicBezTo>
                    <a:cubicBezTo>
                      <a:pt x="30857" y="0"/>
                      <a:pt x="30857" y="0"/>
                      <a:pt x="30857" y="0"/>
                    </a:cubicBezTo>
                    <a:cubicBezTo>
                      <a:pt x="13714" y="0"/>
                      <a:pt x="0" y="4337"/>
                      <a:pt x="0" y="11566"/>
                    </a:cubicBezTo>
                    <a:cubicBezTo>
                      <a:pt x="0" y="20240"/>
                      <a:pt x="13714" y="24578"/>
                      <a:pt x="34285" y="24578"/>
                    </a:cubicBezTo>
                    <a:cubicBezTo>
                      <a:pt x="37714" y="24578"/>
                      <a:pt x="37714" y="24578"/>
                      <a:pt x="37714" y="24578"/>
                    </a:cubicBezTo>
                    <a:cubicBezTo>
                      <a:pt x="51428" y="24578"/>
                      <a:pt x="51428" y="24578"/>
                      <a:pt x="51428" y="24578"/>
                    </a:cubicBezTo>
                    <a:cubicBezTo>
                      <a:pt x="51428" y="101204"/>
                      <a:pt x="51428" y="101204"/>
                      <a:pt x="51428" y="101204"/>
                    </a:cubicBezTo>
                    <a:cubicBezTo>
                      <a:pt x="51428" y="104096"/>
                      <a:pt x="51428" y="104096"/>
                      <a:pt x="51428" y="104096"/>
                    </a:cubicBezTo>
                    <a:cubicBezTo>
                      <a:pt x="51428" y="114216"/>
                      <a:pt x="65142" y="119999"/>
                      <a:pt x="85714" y="119999"/>
                    </a:cubicBezTo>
                    <a:cubicBezTo>
                      <a:pt x="106285" y="119999"/>
                      <a:pt x="120000" y="114216"/>
                      <a:pt x="120000" y="104096"/>
                    </a:cubicBezTo>
                    <a:cubicBezTo>
                      <a:pt x="120000" y="101204"/>
                      <a:pt x="120000" y="101204"/>
                      <a:pt x="120000" y="101204"/>
                    </a:cubicBezTo>
                    <a:cubicBezTo>
                      <a:pt x="120000" y="17349"/>
                      <a:pt x="120000" y="17349"/>
                      <a:pt x="120000" y="17349"/>
                    </a:cubicBezTo>
                    <a:cubicBezTo>
                      <a:pt x="120000" y="14457"/>
                      <a:pt x="120000" y="14457"/>
                      <a:pt x="120000" y="14457"/>
                    </a:cubicBezTo>
                    <a:cubicBezTo>
                      <a:pt x="120000" y="4337"/>
                      <a:pt x="106285" y="0"/>
                      <a:pt x="85714"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1" name="Shape 461"/>
              <p:cNvSpPr/>
              <p:nvPr/>
            </p:nvSpPr>
            <p:spPr>
              <a:xfrm>
                <a:off x="7080250" y="5240337"/>
                <a:ext cx="25399" cy="57150"/>
              </a:xfrm>
              <a:custGeom>
                <a:pathLst>
                  <a:path extrusionOk="0" h="120000" w="120000">
                    <a:moveTo>
                      <a:pt x="33333" y="24578"/>
                    </a:moveTo>
                    <a:cubicBezTo>
                      <a:pt x="40000" y="24578"/>
                      <a:pt x="40000" y="24578"/>
                      <a:pt x="40000" y="24578"/>
                    </a:cubicBezTo>
                    <a:cubicBezTo>
                      <a:pt x="53333" y="24578"/>
                      <a:pt x="53333" y="24578"/>
                      <a:pt x="53333" y="24578"/>
                    </a:cubicBezTo>
                    <a:cubicBezTo>
                      <a:pt x="53333" y="101204"/>
                      <a:pt x="53333" y="101204"/>
                      <a:pt x="53333" y="101204"/>
                    </a:cubicBezTo>
                    <a:cubicBezTo>
                      <a:pt x="53333" y="104096"/>
                      <a:pt x="53333" y="104096"/>
                      <a:pt x="53333" y="104096"/>
                    </a:cubicBezTo>
                    <a:cubicBezTo>
                      <a:pt x="53333" y="114216"/>
                      <a:pt x="66666" y="119999"/>
                      <a:pt x="86666" y="119999"/>
                    </a:cubicBezTo>
                    <a:cubicBezTo>
                      <a:pt x="106666" y="119999"/>
                      <a:pt x="120000" y="114216"/>
                      <a:pt x="120000" y="104096"/>
                    </a:cubicBezTo>
                    <a:cubicBezTo>
                      <a:pt x="120000" y="101204"/>
                      <a:pt x="120000" y="101204"/>
                      <a:pt x="120000" y="101204"/>
                    </a:cubicBezTo>
                    <a:cubicBezTo>
                      <a:pt x="120000" y="17349"/>
                      <a:pt x="120000" y="17349"/>
                      <a:pt x="120000" y="17349"/>
                    </a:cubicBezTo>
                    <a:cubicBezTo>
                      <a:pt x="120000" y="14457"/>
                      <a:pt x="120000" y="14457"/>
                      <a:pt x="120000" y="14457"/>
                    </a:cubicBezTo>
                    <a:cubicBezTo>
                      <a:pt x="120000" y="4337"/>
                      <a:pt x="106666" y="0"/>
                      <a:pt x="83333" y="0"/>
                    </a:cubicBezTo>
                    <a:cubicBezTo>
                      <a:pt x="76666" y="0"/>
                      <a:pt x="76666" y="0"/>
                      <a:pt x="76666" y="0"/>
                    </a:cubicBezTo>
                    <a:cubicBezTo>
                      <a:pt x="40000" y="0"/>
                      <a:pt x="40000" y="0"/>
                      <a:pt x="40000" y="0"/>
                    </a:cubicBezTo>
                    <a:cubicBezTo>
                      <a:pt x="33333" y="0"/>
                      <a:pt x="33333" y="0"/>
                      <a:pt x="33333" y="0"/>
                    </a:cubicBezTo>
                    <a:cubicBezTo>
                      <a:pt x="13333" y="0"/>
                      <a:pt x="0" y="4337"/>
                      <a:pt x="0" y="11566"/>
                    </a:cubicBezTo>
                    <a:cubicBezTo>
                      <a:pt x="0" y="20240"/>
                      <a:pt x="13333" y="24578"/>
                      <a:pt x="33333" y="24578"/>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2" name="Shape 462"/>
              <p:cNvSpPr/>
              <p:nvPr/>
            </p:nvSpPr>
            <p:spPr>
              <a:xfrm>
                <a:off x="7110413" y="5240337"/>
                <a:ext cx="23813" cy="57150"/>
              </a:xfrm>
              <a:custGeom>
                <a:pathLst>
                  <a:path extrusionOk="0" h="120000" w="120000">
                    <a:moveTo>
                      <a:pt x="40000" y="0"/>
                    </a:moveTo>
                    <a:cubicBezTo>
                      <a:pt x="33333" y="0"/>
                      <a:pt x="33333" y="0"/>
                      <a:pt x="33333" y="0"/>
                    </a:cubicBezTo>
                    <a:cubicBezTo>
                      <a:pt x="13333" y="0"/>
                      <a:pt x="0" y="4337"/>
                      <a:pt x="0" y="11566"/>
                    </a:cubicBezTo>
                    <a:cubicBezTo>
                      <a:pt x="0" y="20240"/>
                      <a:pt x="13333" y="24578"/>
                      <a:pt x="33333" y="24578"/>
                    </a:cubicBezTo>
                    <a:cubicBezTo>
                      <a:pt x="40000" y="24578"/>
                      <a:pt x="40000" y="24578"/>
                      <a:pt x="40000" y="24578"/>
                    </a:cubicBezTo>
                    <a:cubicBezTo>
                      <a:pt x="53333" y="24578"/>
                      <a:pt x="53333" y="24578"/>
                      <a:pt x="53333" y="24578"/>
                    </a:cubicBezTo>
                    <a:cubicBezTo>
                      <a:pt x="53333" y="101204"/>
                      <a:pt x="53333" y="101204"/>
                      <a:pt x="53333" y="101204"/>
                    </a:cubicBezTo>
                    <a:cubicBezTo>
                      <a:pt x="53333" y="104096"/>
                      <a:pt x="53333" y="104096"/>
                      <a:pt x="53333" y="104096"/>
                    </a:cubicBezTo>
                    <a:cubicBezTo>
                      <a:pt x="53333" y="114216"/>
                      <a:pt x="66666" y="119999"/>
                      <a:pt x="86666" y="119999"/>
                    </a:cubicBezTo>
                    <a:cubicBezTo>
                      <a:pt x="106666" y="119999"/>
                      <a:pt x="120000" y="114216"/>
                      <a:pt x="120000" y="104096"/>
                    </a:cubicBezTo>
                    <a:cubicBezTo>
                      <a:pt x="120000" y="101204"/>
                      <a:pt x="120000" y="101204"/>
                      <a:pt x="120000" y="101204"/>
                    </a:cubicBezTo>
                    <a:cubicBezTo>
                      <a:pt x="120000" y="17349"/>
                      <a:pt x="120000" y="17349"/>
                      <a:pt x="120000" y="17349"/>
                    </a:cubicBezTo>
                    <a:cubicBezTo>
                      <a:pt x="120000" y="14457"/>
                      <a:pt x="120000" y="14457"/>
                      <a:pt x="120000" y="14457"/>
                    </a:cubicBezTo>
                    <a:cubicBezTo>
                      <a:pt x="120000" y="4337"/>
                      <a:pt x="106666" y="0"/>
                      <a:pt x="83333" y="0"/>
                    </a:cubicBezTo>
                    <a:cubicBezTo>
                      <a:pt x="76666" y="0"/>
                      <a:pt x="76666" y="0"/>
                      <a:pt x="76666" y="0"/>
                    </a:cubicBezTo>
                    <a:lnTo>
                      <a:pt x="40000" y="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3" name="Shape 463"/>
              <p:cNvSpPr/>
              <p:nvPr/>
            </p:nvSpPr>
            <p:spPr>
              <a:xfrm>
                <a:off x="7008813" y="5240337"/>
                <a:ext cx="39688" cy="58737"/>
              </a:xfrm>
              <a:custGeom>
                <a:pathLst>
                  <a:path extrusionOk="0" h="120000" w="120000">
                    <a:moveTo>
                      <a:pt x="58983" y="0"/>
                    </a:moveTo>
                    <a:cubicBezTo>
                      <a:pt x="44745" y="0"/>
                      <a:pt x="30508" y="5714"/>
                      <a:pt x="20338" y="12857"/>
                    </a:cubicBezTo>
                    <a:cubicBezTo>
                      <a:pt x="6101" y="24285"/>
                      <a:pt x="0" y="38571"/>
                      <a:pt x="0" y="60000"/>
                    </a:cubicBezTo>
                    <a:cubicBezTo>
                      <a:pt x="0" y="80000"/>
                      <a:pt x="6101" y="95714"/>
                      <a:pt x="20338" y="105714"/>
                    </a:cubicBezTo>
                    <a:cubicBezTo>
                      <a:pt x="30508" y="114285"/>
                      <a:pt x="44745" y="120000"/>
                      <a:pt x="58983" y="120000"/>
                    </a:cubicBezTo>
                    <a:cubicBezTo>
                      <a:pt x="95593" y="120000"/>
                      <a:pt x="120000" y="94285"/>
                      <a:pt x="120000" y="60000"/>
                    </a:cubicBezTo>
                    <a:cubicBezTo>
                      <a:pt x="120000" y="25714"/>
                      <a:pt x="95593" y="0"/>
                      <a:pt x="58983" y="0"/>
                    </a:cubicBezTo>
                    <a:close/>
                    <a:moveTo>
                      <a:pt x="58983" y="94285"/>
                    </a:moveTo>
                    <a:cubicBezTo>
                      <a:pt x="46779" y="94285"/>
                      <a:pt x="38644" y="81428"/>
                      <a:pt x="38644" y="60000"/>
                    </a:cubicBezTo>
                    <a:cubicBezTo>
                      <a:pt x="38644" y="38571"/>
                      <a:pt x="46779" y="25714"/>
                      <a:pt x="58983" y="25714"/>
                    </a:cubicBezTo>
                    <a:cubicBezTo>
                      <a:pt x="73220" y="25714"/>
                      <a:pt x="81355" y="40000"/>
                      <a:pt x="81355" y="60000"/>
                    </a:cubicBezTo>
                    <a:cubicBezTo>
                      <a:pt x="81355" y="80000"/>
                      <a:pt x="73220" y="94285"/>
                      <a:pt x="58983" y="9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4" name="Shape 464"/>
              <p:cNvSpPr/>
              <p:nvPr/>
            </p:nvSpPr>
            <p:spPr>
              <a:xfrm>
                <a:off x="6721475" y="5145087"/>
                <a:ext cx="25399" cy="57150"/>
              </a:xfrm>
              <a:custGeom>
                <a:pathLst>
                  <a:path extrusionOk="0" h="120000" w="120000">
                    <a:moveTo>
                      <a:pt x="33333" y="25714"/>
                    </a:moveTo>
                    <a:cubicBezTo>
                      <a:pt x="40000" y="25714"/>
                      <a:pt x="40000" y="25714"/>
                      <a:pt x="40000" y="25714"/>
                    </a:cubicBezTo>
                    <a:cubicBezTo>
                      <a:pt x="53333" y="25714"/>
                      <a:pt x="53333" y="25714"/>
                      <a:pt x="53333" y="25714"/>
                    </a:cubicBezTo>
                    <a:cubicBezTo>
                      <a:pt x="53333" y="101428"/>
                      <a:pt x="53333" y="101428"/>
                      <a:pt x="53333" y="101428"/>
                    </a:cubicBezTo>
                    <a:cubicBezTo>
                      <a:pt x="53333" y="104285"/>
                      <a:pt x="53333" y="104285"/>
                      <a:pt x="53333" y="104285"/>
                    </a:cubicBezTo>
                    <a:cubicBezTo>
                      <a:pt x="53333" y="112857"/>
                      <a:pt x="66666" y="120000"/>
                      <a:pt x="86666" y="120000"/>
                    </a:cubicBezTo>
                    <a:cubicBezTo>
                      <a:pt x="106666" y="120000"/>
                      <a:pt x="120000" y="112857"/>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666" y="0"/>
                      <a:pt x="83333" y="0"/>
                    </a:cubicBezTo>
                    <a:cubicBezTo>
                      <a:pt x="76666" y="0"/>
                      <a:pt x="76666" y="0"/>
                      <a:pt x="76666" y="0"/>
                    </a:cubicBezTo>
                    <a:cubicBezTo>
                      <a:pt x="40000" y="0"/>
                      <a:pt x="40000" y="0"/>
                      <a:pt x="40000" y="0"/>
                    </a:cubicBezTo>
                    <a:cubicBezTo>
                      <a:pt x="33333" y="0"/>
                      <a:pt x="33333" y="0"/>
                      <a:pt x="33333" y="0"/>
                    </a:cubicBezTo>
                    <a:cubicBezTo>
                      <a:pt x="13333" y="0"/>
                      <a:pt x="0" y="5714"/>
                      <a:pt x="0" y="12857"/>
                    </a:cubicBezTo>
                    <a:cubicBezTo>
                      <a:pt x="0" y="20000"/>
                      <a:pt x="13333" y="25714"/>
                      <a:pt x="33333" y="25714"/>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5" name="Shape 465"/>
              <p:cNvSpPr/>
              <p:nvPr/>
            </p:nvSpPr>
            <p:spPr>
              <a:xfrm>
                <a:off x="6797675" y="5143500"/>
                <a:ext cx="23813" cy="58737"/>
              </a:xfrm>
              <a:custGeom>
                <a:pathLst>
                  <a:path extrusionOk="0" h="120000" w="120000">
                    <a:moveTo>
                      <a:pt x="33333" y="24285"/>
                    </a:move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6" name="Shape 466"/>
              <p:cNvSpPr/>
              <p:nvPr/>
            </p:nvSpPr>
            <p:spPr>
              <a:xfrm>
                <a:off x="6827838" y="5143500"/>
                <a:ext cx="23813" cy="58737"/>
              </a:xfrm>
              <a:custGeom>
                <a:pathLst>
                  <a:path extrusionOk="0" h="120000" w="120000">
                    <a:moveTo>
                      <a:pt x="33333" y="24285"/>
                    </a:move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7" name="Shape 467"/>
              <p:cNvSpPr/>
              <p:nvPr/>
            </p:nvSpPr>
            <p:spPr>
              <a:xfrm>
                <a:off x="6856413" y="5143500"/>
                <a:ext cx="25399" cy="58737"/>
              </a:xfrm>
              <a:custGeom>
                <a:pathLst>
                  <a:path extrusionOk="0" h="120000" w="120000">
                    <a:moveTo>
                      <a:pt x="34285" y="24285"/>
                    </a:moveTo>
                    <a:cubicBezTo>
                      <a:pt x="37714" y="24285"/>
                      <a:pt x="37714" y="24285"/>
                      <a:pt x="37714" y="24285"/>
                    </a:cubicBezTo>
                    <a:cubicBezTo>
                      <a:pt x="51428" y="24285"/>
                      <a:pt x="51428" y="24285"/>
                      <a:pt x="51428" y="24285"/>
                    </a:cubicBezTo>
                    <a:cubicBezTo>
                      <a:pt x="51428" y="100000"/>
                      <a:pt x="51428" y="100000"/>
                      <a:pt x="51428" y="100000"/>
                    </a:cubicBezTo>
                    <a:cubicBezTo>
                      <a:pt x="51428" y="104285"/>
                      <a:pt x="51428" y="104285"/>
                      <a:pt x="51428" y="104285"/>
                    </a:cubicBezTo>
                    <a:cubicBezTo>
                      <a:pt x="51428" y="112857"/>
                      <a:pt x="65142" y="118571"/>
                      <a:pt x="85714" y="120000"/>
                    </a:cubicBezTo>
                    <a:cubicBezTo>
                      <a:pt x="106285"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285" y="0"/>
                      <a:pt x="85714" y="0"/>
                    </a:cubicBezTo>
                    <a:cubicBezTo>
                      <a:pt x="78857" y="0"/>
                      <a:pt x="78857" y="0"/>
                      <a:pt x="78857" y="0"/>
                    </a:cubicBezTo>
                    <a:cubicBezTo>
                      <a:pt x="37714" y="0"/>
                      <a:pt x="37714" y="0"/>
                      <a:pt x="37714" y="0"/>
                    </a:cubicBezTo>
                    <a:cubicBezTo>
                      <a:pt x="30857" y="0"/>
                      <a:pt x="30857" y="0"/>
                      <a:pt x="30857" y="0"/>
                    </a:cubicBezTo>
                    <a:cubicBezTo>
                      <a:pt x="13714" y="0"/>
                      <a:pt x="0" y="4285"/>
                      <a:pt x="0" y="12857"/>
                    </a:cubicBezTo>
                    <a:cubicBezTo>
                      <a:pt x="0" y="20000"/>
                      <a:pt x="13714" y="24285"/>
                      <a:pt x="34285" y="2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8" name="Shape 468"/>
              <p:cNvSpPr/>
              <p:nvPr/>
            </p:nvSpPr>
            <p:spPr>
              <a:xfrm>
                <a:off x="6754813" y="5145087"/>
                <a:ext cx="41275" cy="57150"/>
              </a:xfrm>
              <a:custGeom>
                <a:pathLst>
                  <a:path extrusionOk="0" h="120000" w="120000">
                    <a:moveTo>
                      <a:pt x="58983" y="120000"/>
                    </a:moveTo>
                    <a:cubicBezTo>
                      <a:pt x="93559" y="120000"/>
                      <a:pt x="120000" y="94285"/>
                      <a:pt x="120000" y="60000"/>
                    </a:cubicBezTo>
                    <a:cubicBezTo>
                      <a:pt x="120000" y="25714"/>
                      <a:pt x="93559" y="0"/>
                      <a:pt x="58983" y="0"/>
                    </a:cubicBezTo>
                    <a:cubicBezTo>
                      <a:pt x="44745" y="0"/>
                      <a:pt x="30508" y="5714"/>
                      <a:pt x="18305" y="12857"/>
                    </a:cubicBezTo>
                    <a:cubicBezTo>
                      <a:pt x="6101" y="24285"/>
                      <a:pt x="0" y="40000"/>
                      <a:pt x="0" y="60000"/>
                    </a:cubicBezTo>
                    <a:cubicBezTo>
                      <a:pt x="0" y="80000"/>
                      <a:pt x="6101" y="95714"/>
                      <a:pt x="18305" y="107142"/>
                    </a:cubicBezTo>
                    <a:cubicBezTo>
                      <a:pt x="28474" y="114285"/>
                      <a:pt x="44745" y="120000"/>
                      <a:pt x="58983" y="120000"/>
                    </a:cubicBezTo>
                    <a:close/>
                    <a:moveTo>
                      <a:pt x="58983" y="25714"/>
                    </a:moveTo>
                    <a:cubicBezTo>
                      <a:pt x="71186" y="25714"/>
                      <a:pt x="81355" y="40000"/>
                      <a:pt x="81355" y="60000"/>
                    </a:cubicBezTo>
                    <a:cubicBezTo>
                      <a:pt x="81355" y="80000"/>
                      <a:pt x="71186" y="94285"/>
                      <a:pt x="58983" y="94285"/>
                    </a:cubicBezTo>
                    <a:cubicBezTo>
                      <a:pt x="44745" y="94285"/>
                      <a:pt x="36610" y="81428"/>
                      <a:pt x="36610" y="60000"/>
                    </a:cubicBezTo>
                    <a:cubicBezTo>
                      <a:pt x="36610" y="38571"/>
                      <a:pt x="44745" y="25714"/>
                      <a:pt x="58983" y="25714"/>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69" name="Shape 469"/>
              <p:cNvSpPr/>
              <p:nvPr/>
            </p:nvSpPr>
            <p:spPr>
              <a:xfrm>
                <a:off x="6888163" y="5145087"/>
                <a:ext cx="23813" cy="57150"/>
              </a:xfrm>
              <a:custGeom>
                <a:pathLst>
                  <a:path extrusionOk="0" h="120000" w="120000">
                    <a:moveTo>
                      <a:pt x="30857" y="25714"/>
                    </a:moveTo>
                    <a:cubicBezTo>
                      <a:pt x="37714" y="25714"/>
                      <a:pt x="37714" y="25714"/>
                      <a:pt x="37714" y="25714"/>
                    </a:cubicBezTo>
                    <a:cubicBezTo>
                      <a:pt x="51428" y="25714"/>
                      <a:pt x="51428" y="25714"/>
                      <a:pt x="51428" y="25714"/>
                    </a:cubicBezTo>
                    <a:cubicBezTo>
                      <a:pt x="51428" y="101428"/>
                      <a:pt x="51428" y="101428"/>
                      <a:pt x="51428" y="101428"/>
                    </a:cubicBezTo>
                    <a:cubicBezTo>
                      <a:pt x="51428" y="104285"/>
                      <a:pt x="51428" y="104285"/>
                      <a:pt x="51428" y="104285"/>
                    </a:cubicBezTo>
                    <a:cubicBezTo>
                      <a:pt x="51428" y="112857"/>
                      <a:pt x="65142" y="120000"/>
                      <a:pt x="85714" y="120000"/>
                    </a:cubicBezTo>
                    <a:cubicBezTo>
                      <a:pt x="106285" y="120000"/>
                      <a:pt x="120000" y="112857"/>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285" y="0"/>
                      <a:pt x="85714" y="0"/>
                    </a:cubicBezTo>
                    <a:cubicBezTo>
                      <a:pt x="75428" y="0"/>
                      <a:pt x="75428" y="0"/>
                      <a:pt x="75428" y="0"/>
                    </a:cubicBezTo>
                    <a:cubicBezTo>
                      <a:pt x="37714" y="0"/>
                      <a:pt x="37714" y="0"/>
                      <a:pt x="37714" y="0"/>
                    </a:cubicBezTo>
                    <a:cubicBezTo>
                      <a:pt x="30857" y="0"/>
                      <a:pt x="30857" y="0"/>
                      <a:pt x="30857" y="0"/>
                    </a:cubicBezTo>
                    <a:cubicBezTo>
                      <a:pt x="10285" y="0"/>
                      <a:pt x="0" y="5714"/>
                      <a:pt x="0" y="12857"/>
                    </a:cubicBezTo>
                    <a:cubicBezTo>
                      <a:pt x="0" y="20000"/>
                      <a:pt x="10285" y="25714"/>
                      <a:pt x="30857" y="25714"/>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0" name="Shape 470"/>
              <p:cNvSpPr/>
              <p:nvPr/>
            </p:nvSpPr>
            <p:spPr>
              <a:xfrm>
                <a:off x="6962775" y="5143500"/>
                <a:ext cx="25399" cy="58737"/>
              </a:xfrm>
              <a:custGeom>
                <a:pathLst>
                  <a:path extrusionOk="0" h="120000" w="120000">
                    <a:moveTo>
                      <a:pt x="34285" y="24285"/>
                    </a:moveTo>
                    <a:cubicBezTo>
                      <a:pt x="37714" y="24285"/>
                      <a:pt x="37714" y="24285"/>
                      <a:pt x="37714" y="24285"/>
                    </a:cubicBezTo>
                    <a:cubicBezTo>
                      <a:pt x="51428" y="24285"/>
                      <a:pt x="51428" y="24285"/>
                      <a:pt x="51428" y="24285"/>
                    </a:cubicBezTo>
                    <a:cubicBezTo>
                      <a:pt x="51428" y="100000"/>
                      <a:pt x="51428" y="100000"/>
                      <a:pt x="51428" y="100000"/>
                    </a:cubicBezTo>
                    <a:cubicBezTo>
                      <a:pt x="51428" y="104285"/>
                      <a:pt x="51428" y="104285"/>
                      <a:pt x="51428" y="104285"/>
                    </a:cubicBezTo>
                    <a:cubicBezTo>
                      <a:pt x="51428" y="112857"/>
                      <a:pt x="65142" y="118571"/>
                      <a:pt x="85714" y="120000"/>
                    </a:cubicBezTo>
                    <a:cubicBezTo>
                      <a:pt x="106285"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9714" y="0"/>
                      <a:pt x="85714" y="0"/>
                    </a:cubicBezTo>
                    <a:cubicBezTo>
                      <a:pt x="78857" y="0"/>
                      <a:pt x="78857" y="0"/>
                      <a:pt x="78857" y="0"/>
                    </a:cubicBezTo>
                    <a:cubicBezTo>
                      <a:pt x="37714" y="0"/>
                      <a:pt x="37714" y="0"/>
                      <a:pt x="37714" y="0"/>
                    </a:cubicBezTo>
                    <a:cubicBezTo>
                      <a:pt x="30857" y="0"/>
                      <a:pt x="30857" y="0"/>
                      <a:pt x="30857" y="0"/>
                    </a:cubicBezTo>
                    <a:cubicBezTo>
                      <a:pt x="13714" y="0"/>
                      <a:pt x="0" y="4285"/>
                      <a:pt x="0" y="12857"/>
                    </a:cubicBezTo>
                    <a:cubicBezTo>
                      <a:pt x="0" y="20000"/>
                      <a:pt x="13714" y="24285"/>
                      <a:pt x="34285" y="2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1" name="Shape 471"/>
              <p:cNvSpPr/>
              <p:nvPr/>
            </p:nvSpPr>
            <p:spPr>
              <a:xfrm>
                <a:off x="6992938" y="5143500"/>
                <a:ext cx="23813" cy="58737"/>
              </a:xfrm>
              <a:custGeom>
                <a:pathLst>
                  <a:path extrusionOk="0" h="120000" w="120000">
                    <a:moveTo>
                      <a:pt x="33333" y="24285"/>
                    </a:move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2" name="Shape 472"/>
              <p:cNvSpPr/>
              <p:nvPr/>
            </p:nvSpPr>
            <p:spPr>
              <a:xfrm>
                <a:off x="7021513" y="5143500"/>
                <a:ext cx="25399" cy="58737"/>
              </a:xfrm>
              <a:custGeom>
                <a:pathLst>
                  <a:path extrusionOk="0" h="120000" w="120000">
                    <a:moveTo>
                      <a:pt x="33333" y="24285"/>
                    </a:move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3" name="Shape 473"/>
              <p:cNvSpPr/>
              <p:nvPr/>
            </p:nvSpPr>
            <p:spPr>
              <a:xfrm>
                <a:off x="6919913" y="5145087"/>
                <a:ext cx="41275" cy="57150"/>
              </a:xfrm>
              <a:custGeom>
                <a:pathLst>
                  <a:path extrusionOk="0" h="120000" w="120000">
                    <a:moveTo>
                      <a:pt x="58983" y="120000"/>
                    </a:moveTo>
                    <a:cubicBezTo>
                      <a:pt x="95593" y="120000"/>
                      <a:pt x="120000" y="94285"/>
                      <a:pt x="120000" y="60000"/>
                    </a:cubicBezTo>
                    <a:cubicBezTo>
                      <a:pt x="120000" y="25714"/>
                      <a:pt x="95593" y="0"/>
                      <a:pt x="58983" y="0"/>
                    </a:cubicBezTo>
                    <a:cubicBezTo>
                      <a:pt x="44745" y="0"/>
                      <a:pt x="30508" y="5714"/>
                      <a:pt x="20338" y="12857"/>
                    </a:cubicBezTo>
                    <a:cubicBezTo>
                      <a:pt x="6101" y="24285"/>
                      <a:pt x="0" y="40000"/>
                      <a:pt x="0" y="60000"/>
                    </a:cubicBezTo>
                    <a:cubicBezTo>
                      <a:pt x="0" y="80000"/>
                      <a:pt x="6101" y="95714"/>
                      <a:pt x="20338" y="107142"/>
                    </a:cubicBezTo>
                    <a:cubicBezTo>
                      <a:pt x="30508" y="114285"/>
                      <a:pt x="44745" y="120000"/>
                      <a:pt x="58983" y="120000"/>
                    </a:cubicBezTo>
                    <a:close/>
                    <a:moveTo>
                      <a:pt x="58983" y="25714"/>
                    </a:moveTo>
                    <a:cubicBezTo>
                      <a:pt x="73220" y="25714"/>
                      <a:pt x="81355" y="40000"/>
                      <a:pt x="81355" y="60000"/>
                    </a:cubicBezTo>
                    <a:cubicBezTo>
                      <a:pt x="81355" y="80000"/>
                      <a:pt x="73220" y="94285"/>
                      <a:pt x="58983" y="94285"/>
                    </a:cubicBezTo>
                    <a:cubicBezTo>
                      <a:pt x="46779" y="94285"/>
                      <a:pt x="38644" y="81428"/>
                      <a:pt x="38644" y="60000"/>
                    </a:cubicBezTo>
                    <a:cubicBezTo>
                      <a:pt x="38644" y="38571"/>
                      <a:pt x="46779" y="25714"/>
                      <a:pt x="58983" y="25714"/>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4" name="Shape 474"/>
              <p:cNvSpPr/>
              <p:nvPr/>
            </p:nvSpPr>
            <p:spPr>
              <a:xfrm>
                <a:off x="7053263" y="5145087"/>
                <a:ext cx="25399" cy="57150"/>
              </a:xfrm>
              <a:custGeom>
                <a:pathLst>
                  <a:path extrusionOk="0" h="120000" w="120000">
                    <a:moveTo>
                      <a:pt x="83333" y="0"/>
                    </a:moveTo>
                    <a:cubicBezTo>
                      <a:pt x="76666" y="0"/>
                      <a:pt x="76666" y="0"/>
                      <a:pt x="76666" y="0"/>
                    </a:cubicBezTo>
                    <a:cubicBezTo>
                      <a:pt x="40000" y="0"/>
                      <a:pt x="40000" y="0"/>
                      <a:pt x="40000" y="0"/>
                    </a:cubicBezTo>
                    <a:cubicBezTo>
                      <a:pt x="33333" y="0"/>
                      <a:pt x="33333" y="0"/>
                      <a:pt x="33333" y="0"/>
                    </a:cubicBezTo>
                    <a:cubicBezTo>
                      <a:pt x="13333" y="0"/>
                      <a:pt x="0" y="5714"/>
                      <a:pt x="0" y="12857"/>
                    </a:cubicBezTo>
                    <a:cubicBezTo>
                      <a:pt x="0" y="20000"/>
                      <a:pt x="13333" y="25714"/>
                      <a:pt x="33333" y="25714"/>
                    </a:cubicBezTo>
                    <a:cubicBezTo>
                      <a:pt x="40000" y="25714"/>
                      <a:pt x="40000" y="25714"/>
                      <a:pt x="40000" y="25714"/>
                    </a:cubicBezTo>
                    <a:cubicBezTo>
                      <a:pt x="53333" y="25714"/>
                      <a:pt x="53333" y="25714"/>
                      <a:pt x="53333" y="25714"/>
                    </a:cubicBezTo>
                    <a:cubicBezTo>
                      <a:pt x="53333" y="101428"/>
                      <a:pt x="53333" y="101428"/>
                      <a:pt x="53333" y="101428"/>
                    </a:cubicBezTo>
                    <a:cubicBezTo>
                      <a:pt x="53333" y="104285"/>
                      <a:pt x="53333" y="104285"/>
                      <a:pt x="53333" y="104285"/>
                    </a:cubicBezTo>
                    <a:cubicBezTo>
                      <a:pt x="53333" y="112857"/>
                      <a:pt x="66666" y="120000"/>
                      <a:pt x="86666" y="120000"/>
                    </a:cubicBezTo>
                    <a:cubicBezTo>
                      <a:pt x="106666" y="120000"/>
                      <a:pt x="120000" y="112857"/>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666" y="0"/>
                      <a:pt x="83333"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5" name="Shape 475"/>
              <p:cNvSpPr/>
              <p:nvPr/>
            </p:nvSpPr>
            <p:spPr>
              <a:xfrm>
                <a:off x="7129463" y="5143500"/>
                <a:ext cx="23813" cy="58737"/>
              </a:xfrm>
              <a:custGeom>
                <a:pathLst>
                  <a:path extrusionOk="0" h="120000" w="120000">
                    <a:moveTo>
                      <a:pt x="33333" y="24285"/>
                    </a:move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6" name="Shape 476"/>
              <p:cNvSpPr/>
              <p:nvPr/>
            </p:nvSpPr>
            <p:spPr>
              <a:xfrm>
                <a:off x="7158038" y="5143500"/>
                <a:ext cx="25399" cy="58737"/>
              </a:xfrm>
              <a:custGeom>
                <a:pathLst>
                  <a:path extrusionOk="0" h="120000" w="120000">
                    <a:moveTo>
                      <a:pt x="85714" y="0"/>
                    </a:moveTo>
                    <a:cubicBezTo>
                      <a:pt x="78857" y="0"/>
                      <a:pt x="78857" y="0"/>
                      <a:pt x="78857" y="0"/>
                    </a:cubicBezTo>
                    <a:cubicBezTo>
                      <a:pt x="37714" y="0"/>
                      <a:pt x="37714" y="0"/>
                      <a:pt x="37714" y="0"/>
                    </a:cubicBezTo>
                    <a:cubicBezTo>
                      <a:pt x="30857" y="0"/>
                      <a:pt x="30857" y="0"/>
                      <a:pt x="30857" y="0"/>
                    </a:cubicBezTo>
                    <a:cubicBezTo>
                      <a:pt x="13714" y="0"/>
                      <a:pt x="0" y="4285"/>
                      <a:pt x="0" y="12857"/>
                    </a:cubicBezTo>
                    <a:cubicBezTo>
                      <a:pt x="0" y="20000"/>
                      <a:pt x="13714" y="24285"/>
                      <a:pt x="34285" y="24285"/>
                    </a:cubicBezTo>
                    <a:cubicBezTo>
                      <a:pt x="37714" y="24285"/>
                      <a:pt x="37714" y="24285"/>
                      <a:pt x="37714" y="24285"/>
                    </a:cubicBezTo>
                    <a:cubicBezTo>
                      <a:pt x="51428" y="24285"/>
                      <a:pt x="51428" y="24285"/>
                      <a:pt x="51428" y="24285"/>
                    </a:cubicBezTo>
                    <a:cubicBezTo>
                      <a:pt x="51428" y="100000"/>
                      <a:pt x="51428" y="100000"/>
                      <a:pt x="51428" y="100000"/>
                    </a:cubicBezTo>
                    <a:cubicBezTo>
                      <a:pt x="51428" y="104285"/>
                      <a:pt x="51428" y="104285"/>
                      <a:pt x="51428" y="104285"/>
                    </a:cubicBezTo>
                    <a:cubicBezTo>
                      <a:pt x="51428" y="112857"/>
                      <a:pt x="68571" y="118571"/>
                      <a:pt x="85714" y="120000"/>
                    </a:cubicBezTo>
                    <a:cubicBezTo>
                      <a:pt x="106285"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9714" y="0"/>
                      <a:pt x="85714"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7" name="Shape 477"/>
              <p:cNvSpPr/>
              <p:nvPr/>
            </p:nvSpPr>
            <p:spPr>
              <a:xfrm>
                <a:off x="7086600" y="5145087"/>
                <a:ext cx="39688" cy="57150"/>
              </a:xfrm>
              <a:custGeom>
                <a:pathLst>
                  <a:path extrusionOk="0" h="120000" w="120000">
                    <a:moveTo>
                      <a:pt x="61016" y="120000"/>
                    </a:moveTo>
                    <a:cubicBezTo>
                      <a:pt x="95593" y="120000"/>
                      <a:pt x="120000" y="94285"/>
                      <a:pt x="120000" y="60000"/>
                    </a:cubicBezTo>
                    <a:cubicBezTo>
                      <a:pt x="120000" y="25714"/>
                      <a:pt x="95593" y="0"/>
                      <a:pt x="61016" y="0"/>
                    </a:cubicBezTo>
                    <a:cubicBezTo>
                      <a:pt x="46779" y="0"/>
                      <a:pt x="30508" y="5714"/>
                      <a:pt x="20338" y="12857"/>
                    </a:cubicBezTo>
                    <a:cubicBezTo>
                      <a:pt x="8135" y="24285"/>
                      <a:pt x="0" y="40000"/>
                      <a:pt x="0" y="60000"/>
                    </a:cubicBezTo>
                    <a:cubicBezTo>
                      <a:pt x="0" y="80000"/>
                      <a:pt x="8135" y="95714"/>
                      <a:pt x="20338" y="107142"/>
                    </a:cubicBezTo>
                    <a:cubicBezTo>
                      <a:pt x="30508" y="114285"/>
                      <a:pt x="46779" y="120000"/>
                      <a:pt x="61016" y="120000"/>
                    </a:cubicBezTo>
                    <a:close/>
                    <a:moveTo>
                      <a:pt x="61016" y="25714"/>
                    </a:moveTo>
                    <a:cubicBezTo>
                      <a:pt x="73220" y="25714"/>
                      <a:pt x="83389" y="40000"/>
                      <a:pt x="83389" y="60000"/>
                    </a:cubicBezTo>
                    <a:cubicBezTo>
                      <a:pt x="83389" y="80000"/>
                      <a:pt x="73220" y="94285"/>
                      <a:pt x="61016" y="94285"/>
                    </a:cubicBezTo>
                    <a:cubicBezTo>
                      <a:pt x="46779" y="94285"/>
                      <a:pt x="38644" y="81428"/>
                      <a:pt x="38644" y="60000"/>
                    </a:cubicBezTo>
                    <a:cubicBezTo>
                      <a:pt x="38644" y="38571"/>
                      <a:pt x="46779" y="25714"/>
                      <a:pt x="61016" y="25714"/>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8" name="Shape 478"/>
              <p:cNvSpPr/>
              <p:nvPr/>
            </p:nvSpPr>
            <p:spPr>
              <a:xfrm>
                <a:off x="6970713" y="5337175"/>
                <a:ext cx="41275" cy="57150"/>
              </a:xfrm>
              <a:custGeom>
                <a:pathLst>
                  <a:path extrusionOk="0" h="120000" w="120000">
                    <a:moveTo>
                      <a:pt x="60000" y="0"/>
                    </a:moveTo>
                    <a:cubicBezTo>
                      <a:pt x="46000" y="0"/>
                      <a:pt x="32000" y="5714"/>
                      <a:pt x="20000" y="12857"/>
                    </a:cubicBezTo>
                    <a:cubicBezTo>
                      <a:pt x="8000" y="24285"/>
                      <a:pt x="0" y="40000"/>
                      <a:pt x="0" y="60000"/>
                    </a:cubicBezTo>
                    <a:cubicBezTo>
                      <a:pt x="0" y="80000"/>
                      <a:pt x="8000" y="95714"/>
                      <a:pt x="20000" y="107142"/>
                    </a:cubicBezTo>
                    <a:cubicBezTo>
                      <a:pt x="30000" y="114285"/>
                      <a:pt x="46000" y="120000"/>
                      <a:pt x="60000" y="120000"/>
                    </a:cubicBezTo>
                    <a:cubicBezTo>
                      <a:pt x="94000" y="120000"/>
                      <a:pt x="120000" y="94285"/>
                      <a:pt x="120000" y="60000"/>
                    </a:cubicBezTo>
                    <a:cubicBezTo>
                      <a:pt x="120000" y="25714"/>
                      <a:pt x="94000" y="0"/>
                      <a:pt x="60000" y="0"/>
                    </a:cubicBezTo>
                    <a:close/>
                    <a:moveTo>
                      <a:pt x="60000" y="94285"/>
                    </a:moveTo>
                    <a:cubicBezTo>
                      <a:pt x="46000" y="94285"/>
                      <a:pt x="38000" y="81428"/>
                      <a:pt x="38000" y="60000"/>
                    </a:cubicBezTo>
                    <a:cubicBezTo>
                      <a:pt x="38000" y="38571"/>
                      <a:pt x="46000" y="25714"/>
                      <a:pt x="60000" y="25714"/>
                    </a:cubicBezTo>
                    <a:cubicBezTo>
                      <a:pt x="72000" y="25714"/>
                      <a:pt x="82000" y="40000"/>
                      <a:pt x="82000" y="60000"/>
                    </a:cubicBezTo>
                    <a:cubicBezTo>
                      <a:pt x="82000" y="80000"/>
                      <a:pt x="72000" y="94285"/>
                      <a:pt x="60000" y="9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79" name="Shape 479"/>
              <p:cNvSpPr/>
              <p:nvPr/>
            </p:nvSpPr>
            <p:spPr>
              <a:xfrm>
                <a:off x="6726238" y="5337175"/>
                <a:ext cx="25399" cy="57150"/>
              </a:xfrm>
              <a:custGeom>
                <a:pathLst>
                  <a:path extrusionOk="0" h="120000" w="120000">
                    <a:moveTo>
                      <a:pt x="83333" y="0"/>
                    </a:moveTo>
                    <a:cubicBezTo>
                      <a:pt x="76666" y="0"/>
                      <a:pt x="76666" y="0"/>
                      <a:pt x="76666" y="0"/>
                    </a:cubicBezTo>
                    <a:cubicBezTo>
                      <a:pt x="40000" y="0"/>
                      <a:pt x="40000" y="0"/>
                      <a:pt x="40000" y="0"/>
                    </a:cubicBezTo>
                    <a:cubicBezTo>
                      <a:pt x="33333" y="0"/>
                      <a:pt x="33333" y="0"/>
                      <a:pt x="33333" y="0"/>
                    </a:cubicBezTo>
                    <a:cubicBezTo>
                      <a:pt x="13333" y="0"/>
                      <a:pt x="0" y="5714"/>
                      <a:pt x="0" y="12857"/>
                    </a:cubicBezTo>
                    <a:cubicBezTo>
                      <a:pt x="0" y="20000"/>
                      <a:pt x="13333" y="25714"/>
                      <a:pt x="33333" y="25714"/>
                    </a:cubicBezTo>
                    <a:cubicBezTo>
                      <a:pt x="40000" y="25714"/>
                      <a:pt x="40000" y="25714"/>
                      <a:pt x="40000" y="25714"/>
                    </a:cubicBezTo>
                    <a:cubicBezTo>
                      <a:pt x="53333" y="25714"/>
                      <a:pt x="53333" y="25714"/>
                      <a:pt x="53333" y="25714"/>
                    </a:cubicBezTo>
                    <a:cubicBezTo>
                      <a:pt x="53333" y="101428"/>
                      <a:pt x="53333" y="101428"/>
                      <a:pt x="53333" y="101428"/>
                    </a:cubicBezTo>
                    <a:cubicBezTo>
                      <a:pt x="53333" y="104285"/>
                      <a:pt x="53333" y="104285"/>
                      <a:pt x="53333" y="104285"/>
                    </a:cubicBezTo>
                    <a:cubicBezTo>
                      <a:pt x="53333" y="112857"/>
                      <a:pt x="66666" y="120000"/>
                      <a:pt x="86666" y="120000"/>
                    </a:cubicBezTo>
                    <a:cubicBezTo>
                      <a:pt x="106666" y="120000"/>
                      <a:pt x="120000" y="112857"/>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666" y="0"/>
                      <a:pt x="83333"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0" name="Shape 480"/>
              <p:cNvSpPr/>
              <p:nvPr/>
            </p:nvSpPr>
            <p:spPr>
              <a:xfrm>
                <a:off x="6800850" y="5335587"/>
                <a:ext cx="25399" cy="58737"/>
              </a:xfrm>
              <a:custGeom>
                <a:pathLst>
                  <a:path extrusionOk="0" h="120000" w="120000">
                    <a:moveTo>
                      <a:pt x="83333" y="0"/>
                    </a:move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1" name="Shape 481"/>
              <p:cNvSpPr/>
              <p:nvPr/>
            </p:nvSpPr>
            <p:spPr>
              <a:xfrm>
                <a:off x="6831013" y="5335587"/>
                <a:ext cx="23813" cy="58737"/>
              </a:xfrm>
              <a:custGeom>
                <a:pathLst>
                  <a:path extrusionOk="0" h="120000" w="120000">
                    <a:moveTo>
                      <a:pt x="85714" y="0"/>
                    </a:moveTo>
                    <a:cubicBezTo>
                      <a:pt x="78857" y="0"/>
                      <a:pt x="78857" y="0"/>
                      <a:pt x="78857" y="0"/>
                    </a:cubicBezTo>
                    <a:cubicBezTo>
                      <a:pt x="37714" y="0"/>
                      <a:pt x="37714" y="0"/>
                      <a:pt x="37714" y="0"/>
                    </a:cubicBezTo>
                    <a:cubicBezTo>
                      <a:pt x="30857" y="0"/>
                      <a:pt x="30857" y="0"/>
                      <a:pt x="30857" y="0"/>
                    </a:cubicBezTo>
                    <a:cubicBezTo>
                      <a:pt x="13714" y="0"/>
                      <a:pt x="0" y="4285"/>
                      <a:pt x="0" y="12857"/>
                    </a:cubicBezTo>
                    <a:cubicBezTo>
                      <a:pt x="0" y="20000"/>
                      <a:pt x="13714" y="24285"/>
                      <a:pt x="34285" y="24285"/>
                    </a:cubicBezTo>
                    <a:cubicBezTo>
                      <a:pt x="37714" y="24285"/>
                      <a:pt x="37714" y="24285"/>
                      <a:pt x="37714" y="24285"/>
                    </a:cubicBezTo>
                    <a:cubicBezTo>
                      <a:pt x="51428" y="24285"/>
                      <a:pt x="51428" y="24285"/>
                      <a:pt x="51428" y="24285"/>
                    </a:cubicBezTo>
                    <a:cubicBezTo>
                      <a:pt x="51428" y="100000"/>
                      <a:pt x="51428" y="100000"/>
                      <a:pt x="51428" y="100000"/>
                    </a:cubicBezTo>
                    <a:cubicBezTo>
                      <a:pt x="51428" y="104285"/>
                      <a:pt x="51428" y="104285"/>
                      <a:pt x="51428" y="104285"/>
                    </a:cubicBezTo>
                    <a:cubicBezTo>
                      <a:pt x="51428" y="112857"/>
                      <a:pt x="68571" y="118571"/>
                      <a:pt x="85714" y="120000"/>
                    </a:cubicBezTo>
                    <a:cubicBezTo>
                      <a:pt x="106285"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9714" y="0"/>
                      <a:pt x="85714"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2" name="Shape 482"/>
              <p:cNvSpPr/>
              <p:nvPr/>
            </p:nvSpPr>
            <p:spPr>
              <a:xfrm>
                <a:off x="6757988" y="5337175"/>
                <a:ext cx="41275" cy="57150"/>
              </a:xfrm>
              <a:custGeom>
                <a:pathLst>
                  <a:path extrusionOk="0" h="120000" w="120000">
                    <a:moveTo>
                      <a:pt x="61016" y="0"/>
                    </a:moveTo>
                    <a:cubicBezTo>
                      <a:pt x="46779" y="0"/>
                      <a:pt x="30508" y="5714"/>
                      <a:pt x="20338" y="12857"/>
                    </a:cubicBezTo>
                    <a:cubicBezTo>
                      <a:pt x="8135" y="24285"/>
                      <a:pt x="0" y="40000"/>
                      <a:pt x="0" y="60000"/>
                    </a:cubicBezTo>
                    <a:cubicBezTo>
                      <a:pt x="0" y="80000"/>
                      <a:pt x="8135" y="95714"/>
                      <a:pt x="20338" y="107142"/>
                    </a:cubicBezTo>
                    <a:cubicBezTo>
                      <a:pt x="30508" y="114285"/>
                      <a:pt x="46779" y="120000"/>
                      <a:pt x="61016" y="120000"/>
                    </a:cubicBezTo>
                    <a:cubicBezTo>
                      <a:pt x="95593" y="120000"/>
                      <a:pt x="120000" y="94285"/>
                      <a:pt x="120000" y="60000"/>
                    </a:cubicBezTo>
                    <a:cubicBezTo>
                      <a:pt x="120000" y="25714"/>
                      <a:pt x="95593" y="0"/>
                      <a:pt x="61016" y="0"/>
                    </a:cubicBezTo>
                    <a:close/>
                    <a:moveTo>
                      <a:pt x="61016" y="94285"/>
                    </a:moveTo>
                    <a:cubicBezTo>
                      <a:pt x="46779" y="94285"/>
                      <a:pt x="38644" y="81428"/>
                      <a:pt x="38644" y="60000"/>
                    </a:cubicBezTo>
                    <a:cubicBezTo>
                      <a:pt x="38644" y="38571"/>
                      <a:pt x="46779" y="25714"/>
                      <a:pt x="61016" y="25714"/>
                    </a:cubicBezTo>
                    <a:cubicBezTo>
                      <a:pt x="73220" y="25714"/>
                      <a:pt x="83389" y="40000"/>
                      <a:pt x="83389" y="60000"/>
                    </a:cubicBezTo>
                    <a:cubicBezTo>
                      <a:pt x="83389" y="80000"/>
                      <a:pt x="73220" y="94285"/>
                      <a:pt x="61016" y="9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3" name="Shape 483"/>
              <p:cNvSpPr/>
              <p:nvPr/>
            </p:nvSpPr>
            <p:spPr>
              <a:xfrm>
                <a:off x="6907213" y="5335587"/>
                <a:ext cx="23813" cy="58737"/>
              </a:xfrm>
              <a:custGeom>
                <a:pathLst>
                  <a:path extrusionOk="0" h="120000" w="120000">
                    <a:moveTo>
                      <a:pt x="83333" y="0"/>
                    </a:move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4" name="Shape 484"/>
              <p:cNvSpPr/>
              <p:nvPr/>
            </p:nvSpPr>
            <p:spPr>
              <a:xfrm>
                <a:off x="6935788" y="5335587"/>
                <a:ext cx="25399" cy="58737"/>
              </a:xfrm>
              <a:custGeom>
                <a:pathLst>
                  <a:path extrusionOk="0" h="120000" w="120000">
                    <a:moveTo>
                      <a:pt x="85714" y="0"/>
                    </a:moveTo>
                    <a:cubicBezTo>
                      <a:pt x="78857" y="0"/>
                      <a:pt x="78857" y="0"/>
                      <a:pt x="78857" y="0"/>
                    </a:cubicBezTo>
                    <a:cubicBezTo>
                      <a:pt x="37714" y="0"/>
                      <a:pt x="37714" y="0"/>
                      <a:pt x="37714" y="0"/>
                    </a:cubicBezTo>
                    <a:cubicBezTo>
                      <a:pt x="30857" y="0"/>
                      <a:pt x="30857" y="0"/>
                      <a:pt x="30857" y="0"/>
                    </a:cubicBezTo>
                    <a:cubicBezTo>
                      <a:pt x="13714" y="0"/>
                      <a:pt x="0" y="4285"/>
                      <a:pt x="0" y="12857"/>
                    </a:cubicBezTo>
                    <a:cubicBezTo>
                      <a:pt x="0" y="20000"/>
                      <a:pt x="13714" y="24285"/>
                      <a:pt x="34285" y="24285"/>
                    </a:cubicBezTo>
                    <a:cubicBezTo>
                      <a:pt x="37714" y="24285"/>
                      <a:pt x="37714" y="24285"/>
                      <a:pt x="37714" y="24285"/>
                    </a:cubicBezTo>
                    <a:cubicBezTo>
                      <a:pt x="51428" y="24285"/>
                      <a:pt x="51428" y="24285"/>
                      <a:pt x="51428" y="24285"/>
                    </a:cubicBezTo>
                    <a:cubicBezTo>
                      <a:pt x="51428" y="100000"/>
                      <a:pt x="51428" y="100000"/>
                      <a:pt x="51428" y="100000"/>
                    </a:cubicBezTo>
                    <a:cubicBezTo>
                      <a:pt x="51428" y="104285"/>
                      <a:pt x="51428" y="104285"/>
                      <a:pt x="51428" y="104285"/>
                    </a:cubicBezTo>
                    <a:cubicBezTo>
                      <a:pt x="51428" y="112857"/>
                      <a:pt x="68571" y="118571"/>
                      <a:pt x="85714" y="120000"/>
                    </a:cubicBezTo>
                    <a:cubicBezTo>
                      <a:pt x="106285"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9714" y="0"/>
                      <a:pt x="85714"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5" name="Shape 485"/>
              <p:cNvSpPr/>
              <p:nvPr/>
            </p:nvSpPr>
            <p:spPr>
              <a:xfrm>
                <a:off x="7018338" y="5335587"/>
                <a:ext cx="23813" cy="58737"/>
              </a:xfrm>
              <a:custGeom>
                <a:pathLst>
                  <a:path extrusionOk="0" h="120000" w="120000">
                    <a:moveTo>
                      <a:pt x="83333" y="0"/>
                    </a:move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6" name="Shape 486"/>
              <p:cNvSpPr/>
              <p:nvPr/>
            </p:nvSpPr>
            <p:spPr>
              <a:xfrm>
                <a:off x="6864350" y="5337175"/>
                <a:ext cx="39688" cy="57150"/>
              </a:xfrm>
              <a:custGeom>
                <a:pathLst>
                  <a:path extrusionOk="0" h="120000" w="120000">
                    <a:moveTo>
                      <a:pt x="61016" y="0"/>
                    </a:moveTo>
                    <a:cubicBezTo>
                      <a:pt x="46779" y="0"/>
                      <a:pt x="30508" y="5714"/>
                      <a:pt x="20338" y="12857"/>
                    </a:cubicBezTo>
                    <a:cubicBezTo>
                      <a:pt x="8135" y="24285"/>
                      <a:pt x="0" y="40000"/>
                      <a:pt x="0" y="60000"/>
                    </a:cubicBezTo>
                    <a:cubicBezTo>
                      <a:pt x="0" y="80000"/>
                      <a:pt x="8135" y="95714"/>
                      <a:pt x="20338" y="107142"/>
                    </a:cubicBezTo>
                    <a:cubicBezTo>
                      <a:pt x="30508" y="114285"/>
                      <a:pt x="46779" y="120000"/>
                      <a:pt x="61016" y="120000"/>
                    </a:cubicBezTo>
                    <a:cubicBezTo>
                      <a:pt x="95593" y="120000"/>
                      <a:pt x="120000" y="94285"/>
                      <a:pt x="120000" y="60000"/>
                    </a:cubicBezTo>
                    <a:cubicBezTo>
                      <a:pt x="120000" y="25714"/>
                      <a:pt x="95593" y="0"/>
                      <a:pt x="61016" y="0"/>
                    </a:cubicBezTo>
                    <a:close/>
                    <a:moveTo>
                      <a:pt x="61016" y="94285"/>
                    </a:moveTo>
                    <a:cubicBezTo>
                      <a:pt x="46779" y="94285"/>
                      <a:pt x="38644" y="81428"/>
                      <a:pt x="38644" y="60000"/>
                    </a:cubicBezTo>
                    <a:cubicBezTo>
                      <a:pt x="38644" y="38571"/>
                      <a:pt x="46779" y="25714"/>
                      <a:pt x="61016" y="25714"/>
                    </a:cubicBezTo>
                    <a:cubicBezTo>
                      <a:pt x="73220" y="25714"/>
                      <a:pt x="83389" y="40000"/>
                      <a:pt x="83389" y="60000"/>
                    </a:cubicBezTo>
                    <a:cubicBezTo>
                      <a:pt x="83389" y="80000"/>
                      <a:pt x="73220" y="94285"/>
                      <a:pt x="61016" y="9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7" name="Shape 487"/>
              <p:cNvSpPr/>
              <p:nvPr/>
            </p:nvSpPr>
            <p:spPr>
              <a:xfrm>
                <a:off x="7048500" y="5337175"/>
                <a:ext cx="25399" cy="57150"/>
              </a:xfrm>
              <a:custGeom>
                <a:pathLst>
                  <a:path extrusionOk="0" h="120000" w="120000">
                    <a:moveTo>
                      <a:pt x="83333" y="0"/>
                    </a:moveTo>
                    <a:cubicBezTo>
                      <a:pt x="76666" y="0"/>
                      <a:pt x="76666" y="0"/>
                      <a:pt x="76666" y="0"/>
                    </a:cubicBezTo>
                    <a:cubicBezTo>
                      <a:pt x="40000" y="0"/>
                      <a:pt x="40000" y="0"/>
                      <a:pt x="40000" y="0"/>
                    </a:cubicBezTo>
                    <a:cubicBezTo>
                      <a:pt x="33333" y="0"/>
                      <a:pt x="33333" y="0"/>
                      <a:pt x="33333" y="0"/>
                    </a:cubicBezTo>
                    <a:cubicBezTo>
                      <a:pt x="13333" y="0"/>
                      <a:pt x="0" y="5714"/>
                      <a:pt x="0" y="12857"/>
                    </a:cubicBezTo>
                    <a:cubicBezTo>
                      <a:pt x="0" y="20000"/>
                      <a:pt x="13333" y="25714"/>
                      <a:pt x="33333" y="25714"/>
                    </a:cubicBezTo>
                    <a:cubicBezTo>
                      <a:pt x="40000" y="25714"/>
                      <a:pt x="40000" y="25714"/>
                      <a:pt x="40000" y="25714"/>
                    </a:cubicBezTo>
                    <a:cubicBezTo>
                      <a:pt x="53333" y="25714"/>
                      <a:pt x="53333" y="25714"/>
                      <a:pt x="53333" y="25714"/>
                    </a:cubicBezTo>
                    <a:cubicBezTo>
                      <a:pt x="53333" y="101428"/>
                      <a:pt x="53333" y="101428"/>
                      <a:pt x="53333" y="101428"/>
                    </a:cubicBezTo>
                    <a:cubicBezTo>
                      <a:pt x="53333" y="104285"/>
                      <a:pt x="53333" y="104285"/>
                      <a:pt x="53333" y="104285"/>
                    </a:cubicBezTo>
                    <a:cubicBezTo>
                      <a:pt x="53333" y="112857"/>
                      <a:pt x="66666" y="120000"/>
                      <a:pt x="86666" y="120000"/>
                    </a:cubicBezTo>
                    <a:cubicBezTo>
                      <a:pt x="106666" y="120000"/>
                      <a:pt x="120000" y="112857"/>
                      <a:pt x="120000" y="104285"/>
                    </a:cubicBezTo>
                    <a:cubicBezTo>
                      <a:pt x="120000" y="101428"/>
                      <a:pt x="120000" y="101428"/>
                      <a:pt x="120000" y="101428"/>
                    </a:cubicBezTo>
                    <a:cubicBezTo>
                      <a:pt x="120000" y="18571"/>
                      <a:pt x="120000" y="18571"/>
                      <a:pt x="120000" y="18571"/>
                    </a:cubicBezTo>
                    <a:cubicBezTo>
                      <a:pt x="120000" y="15714"/>
                      <a:pt x="120000" y="15714"/>
                      <a:pt x="120000" y="15714"/>
                    </a:cubicBezTo>
                    <a:cubicBezTo>
                      <a:pt x="120000" y="5714"/>
                      <a:pt x="106666" y="0"/>
                      <a:pt x="83333"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8" name="Shape 488"/>
              <p:cNvSpPr/>
              <p:nvPr/>
            </p:nvSpPr>
            <p:spPr>
              <a:xfrm>
                <a:off x="7124700" y="5335587"/>
                <a:ext cx="25399" cy="58737"/>
              </a:xfrm>
              <a:custGeom>
                <a:pathLst>
                  <a:path extrusionOk="0" h="120000" w="120000">
                    <a:moveTo>
                      <a:pt x="83333" y="0"/>
                    </a:move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89" name="Shape 489"/>
              <p:cNvSpPr/>
              <p:nvPr/>
            </p:nvSpPr>
            <p:spPr>
              <a:xfrm>
                <a:off x="7154863" y="5335587"/>
                <a:ext cx="23813" cy="58737"/>
              </a:xfrm>
              <a:custGeom>
                <a:pathLst>
                  <a:path extrusionOk="0" h="120000" w="120000">
                    <a:moveTo>
                      <a:pt x="83333" y="0"/>
                    </a:moveTo>
                    <a:cubicBezTo>
                      <a:pt x="76666" y="0"/>
                      <a:pt x="76666" y="0"/>
                      <a:pt x="76666" y="0"/>
                    </a:cubicBezTo>
                    <a:cubicBezTo>
                      <a:pt x="40000" y="0"/>
                      <a:pt x="40000" y="0"/>
                      <a:pt x="40000" y="0"/>
                    </a:cubicBezTo>
                    <a:cubicBezTo>
                      <a:pt x="33333" y="0"/>
                      <a:pt x="33333" y="0"/>
                      <a:pt x="33333" y="0"/>
                    </a:cubicBezTo>
                    <a:cubicBezTo>
                      <a:pt x="13333" y="0"/>
                      <a:pt x="0" y="4285"/>
                      <a:pt x="0" y="12857"/>
                    </a:cubicBezTo>
                    <a:cubicBezTo>
                      <a:pt x="0" y="20000"/>
                      <a:pt x="13333" y="24285"/>
                      <a:pt x="33333" y="24285"/>
                    </a:cubicBezTo>
                    <a:cubicBezTo>
                      <a:pt x="40000" y="24285"/>
                      <a:pt x="40000" y="24285"/>
                      <a:pt x="40000" y="24285"/>
                    </a:cubicBezTo>
                    <a:cubicBezTo>
                      <a:pt x="53333" y="24285"/>
                      <a:pt x="53333" y="24285"/>
                      <a:pt x="53333" y="24285"/>
                    </a:cubicBezTo>
                    <a:cubicBezTo>
                      <a:pt x="53333" y="100000"/>
                      <a:pt x="53333" y="100000"/>
                      <a:pt x="53333" y="100000"/>
                    </a:cubicBezTo>
                    <a:cubicBezTo>
                      <a:pt x="53333" y="104285"/>
                      <a:pt x="53333" y="104285"/>
                      <a:pt x="53333" y="104285"/>
                    </a:cubicBezTo>
                    <a:cubicBezTo>
                      <a:pt x="53333" y="112857"/>
                      <a:pt x="66666" y="118571"/>
                      <a:pt x="86666" y="120000"/>
                    </a:cubicBezTo>
                    <a:cubicBezTo>
                      <a:pt x="106666" y="120000"/>
                      <a:pt x="120000" y="112857"/>
                      <a:pt x="120000" y="102857"/>
                    </a:cubicBezTo>
                    <a:cubicBezTo>
                      <a:pt x="120000" y="100000"/>
                      <a:pt x="120000" y="100000"/>
                      <a:pt x="120000" y="100000"/>
                    </a:cubicBezTo>
                    <a:cubicBezTo>
                      <a:pt x="120000" y="18571"/>
                      <a:pt x="120000" y="18571"/>
                      <a:pt x="120000" y="18571"/>
                    </a:cubicBezTo>
                    <a:cubicBezTo>
                      <a:pt x="120000" y="14285"/>
                      <a:pt x="120000" y="14285"/>
                      <a:pt x="120000" y="14285"/>
                    </a:cubicBezTo>
                    <a:cubicBezTo>
                      <a:pt x="120000" y="5714"/>
                      <a:pt x="106666" y="0"/>
                      <a:pt x="83333"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490" name="Shape 490"/>
              <p:cNvSpPr/>
              <p:nvPr/>
            </p:nvSpPr>
            <p:spPr>
              <a:xfrm>
                <a:off x="7081838" y="5337175"/>
                <a:ext cx="41275" cy="57150"/>
              </a:xfrm>
              <a:custGeom>
                <a:pathLst>
                  <a:path extrusionOk="0" h="120000" w="120000">
                    <a:moveTo>
                      <a:pt x="58983" y="0"/>
                    </a:moveTo>
                    <a:cubicBezTo>
                      <a:pt x="44745" y="0"/>
                      <a:pt x="30508" y="5714"/>
                      <a:pt x="18305" y="12857"/>
                    </a:cubicBezTo>
                    <a:cubicBezTo>
                      <a:pt x="6101" y="24285"/>
                      <a:pt x="0" y="40000"/>
                      <a:pt x="0" y="60000"/>
                    </a:cubicBezTo>
                    <a:cubicBezTo>
                      <a:pt x="0" y="80000"/>
                      <a:pt x="6101" y="95714"/>
                      <a:pt x="18305" y="107142"/>
                    </a:cubicBezTo>
                    <a:cubicBezTo>
                      <a:pt x="28474" y="114285"/>
                      <a:pt x="44745" y="120000"/>
                      <a:pt x="58983" y="120000"/>
                    </a:cubicBezTo>
                    <a:cubicBezTo>
                      <a:pt x="93559" y="120000"/>
                      <a:pt x="120000" y="94285"/>
                      <a:pt x="120000" y="60000"/>
                    </a:cubicBezTo>
                    <a:cubicBezTo>
                      <a:pt x="120000" y="25714"/>
                      <a:pt x="93559" y="0"/>
                      <a:pt x="58983" y="0"/>
                    </a:cubicBezTo>
                    <a:close/>
                    <a:moveTo>
                      <a:pt x="58983" y="94285"/>
                    </a:moveTo>
                    <a:cubicBezTo>
                      <a:pt x="44745" y="94285"/>
                      <a:pt x="36610" y="81428"/>
                      <a:pt x="36610" y="60000"/>
                    </a:cubicBezTo>
                    <a:cubicBezTo>
                      <a:pt x="36610" y="38571"/>
                      <a:pt x="44745" y="25714"/>
                      <a:pt x="58983" y="25714"/>
                    </a:cubicBezTo>
                    <a:cubicBezTo>
                      <a:pt x="71186" y="25714"/>
                      <a:pt x="81355" y="40000"/>
                      <a:pt x="81355" y="60000"/>
                    </a:cubicBezTo>
                    <a:cubicBezTo>
                      <a:pt x="81355" y="80000"/>
                      <a:pt x="71186" y="94285"/>
                      <a:pt x="58983" y="9428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sp>
        <p:nvSpPr>
          <p:cNvPr id="491" name="Shape 491"/>
          <p:cNvSpPr/>
          <p:nvPr/>
        </p:nvSpPr>
        <p:spPr>
          <a:xfrm flipH="1" rot="5400000">
            <a:off x="1673271" y="1215089"/>
            <a:ext cx="130968" cy="157162"/>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92" name="Shape 492"/>
          <p:cNvSpPr/>
          <p:nvPr/>
        </p:nvSpPr>
        <p:spPr>
          <a:xfrm flipH="1">
            <a:off x="4511281" y="1426485"/>
            <a:ext cx="156036" cy="131525"/>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93" name="Shape 493"/>
          <p:cNvSpPr/>
          <p:nvPr/>
        </p:nvSpPr>
        <p:spPr>
          <a:xfrm flipH="1" rot="10800000">
            <a:off x="2600324" y="1447539"/>
            <a:ext cx="145520" cy="141446"/>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sp>
        <p:nvSpPr>
          <p:cNvPr id="494" name="Shape 494"/>
          <p:cNvSpPr/>
          <p:nvPr/>
        </p:nvSpPr>
        <p:spPr>
          <a:xfrm flipH="1">
            <a:off x="6373437" y="1426485"/>
            <a:ext cx="156036" cy="131525"/>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grpSp>
        <p:nvGrpSpPr>
          <p:cNvPr id="495" name="Shape 495"/>
          <p:cNvGrpSpPr/>
          <p:nvPr/>
        </p:nvGrpSpPr>
        <p:grpSpPr>
          <a:xfrm>
            <a:off x="3050291" y="1848825"/>
            <a:ext cx="1013067" cy="766602"/>
            <a:chOff x="-2637928" y="1423025"/>
            <a:chExt cx="1350404" cy="1022136"/>
          </a:xfrm>
        </p:grpSpPr>
        <p:sp>
          <p:nvSpPr>
            <p:cNvPr id="496" name="Shape 496"/>
            <p:cNvSpPr/>
            <p:nvPr/>
          </p:nvSpPr>
          <p:spPr>
            <a:xfrm>
              <a:off x="-2637928" y="1423025"/>
              <a:ext cx="1350404" cy="1022136"/>
            </a:xfrm>
            <a:prstGeom prst="roundRect">
              <a:avLst>
                <a:gd fmla="val 16667" name="adj"/>
              </a:avLst>
            </a:prstGeom>
            <a:solidFill>
              <a:srgbClr val="005AA4"/>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497" name="Shape 497"/>
            <p:cNvSpPr/>
            <p:nvPr/>
          </p:nvSpPr>
          <p:spPr>
            <a:xfrm>
              <a:off x="-2557864" y="1479566"/>
              <a:ext cx="1190272"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Source Key Data Models</a:t>
              </a:r>
            </a:p>
          </p:txBody>
        </p:sp>
        <p:sp>
          <p:nvSpPr>
            <p:cNvPr id="498" name="Shape 498"/>
            <p:cNvSpPr/>
            <p:nvPr/>
          </p:nvSpPr>
          <p:spPr>
            <a:xfrm>
              <a:off x="-2127043" y="1870689"/>
              <a:ext cx="371120" cy="513755"/>
            </a:xfrm>
            <a:custGeom>
              <a:pathLst>
                <a:path extrusionOk="0" h="120000" w="120000">
                  <a:moveTo>
                    <a:pt x="83054" y="8000"/>
                  </a:moveTo>
                  <a:cubicBezTo>
                    <a:pt x="57635" y="0"/>
                    <a:pt x="27783" y="7794"/>
                    <a:pt x="16256" y="25435"/>
                  </a:cubicBezTo>
                  <a:cubicBezTo>
                    <a:pt x="7389" y="39384"/>
                    <a:pt x="12118" y="54974"/>
                    <a:pt x="26896" y="65025"/>
                  </a:cubicBezTo>
                  <a:cubicBezTo>
                    <a:pt x="4137" y="100102"/>
                    <a:pt x="4137" y="100102"/>
                    <a:pt x="4137" y="100102"/>
                  </a:cubicBezTo>
                  <a:cubicBezTo>
                    <a:pt x="0" y="106461"/>
                    <a:pt x="4137" y="114256"/>
                    <a:pt x="13300" y="117128"/>
                  </a:cubicBezTo>
                  <a:cubicBezTo>
                    <a:pt x="22758" y="120000"/>
                    <a:pt x="33694" y="117128"/>
                    <a:pt x="38128" y="110769"/>
                  </a:cubicBezTo>
                  <a:cubicBezTo>
                    <a:pt x="39310" y="108717"/>
                    <a:pt x="39310" y="108717"/>
                    <a:pt x="39310" y="108717"/>
                  </a:cubicBezTo>
                  <a:cubicBezTo>
                    <a:pt x="29852" y="105641"/>
                    <a:pt x="29852" y="105641"/>
                    <a:pt x="29852" y="105641"/>
                  </a:cubicBezTo>
                  <a:cubicBezTo>
                    <a:pt x="28078" y="105025"/>
                    <a:pt x="27192" y="103589"/>
                    <a:pt x="28078" y="102153"/>
                  </a:cubicBezTo>
                  <a:cubicBezTo>
                    <a:pt x="28965" y="100717"/>
                    <a:pt x="31330" y="100102"/>
                    <a:pt x="33103" y="100717"/>
                  </a:cubicBezTo>
                  <a:cubicBezTo>
                    <a:pt x="42561" y="103794"/>
                    <a:pt x="42561" y="103794"/>
                    <a:pt x="42561" y="103794"/>
                  </a:cubicBezTo>
                  <a:cubicBezTo>
                    <a:pt x="45221" y="99487"/>
                    <a:pt x="45221" y="99487"/>
                    <a:pt x="45221" y="99487"/>
                  </a:cubicBezTo>
                  <a:cubicBezTo>
                    <a:pt x="35763" y="96615"/>
                    <a:pt x="35763" y="96615"/>
                    <a:pt x="35763" y="96615"/>
                  </a:cubicBezTo>
                  <a:cubicBezTo>
                    <a:pt x="33990" y="96000"/>
                    <a:pt x="33103" y="94358"/>
                    <a:pt x="33990" y="93128"/>
                  </a:cubicBezTo>
                  <a:cubicBezTo>
                    <a:pt x="34876" y="91692"/>
                    <a:pt x="37241" y="91076"/>
                    <a:pt x="39014" y="91692"/>
                  </a:cubicBezTo>
                  <a:cubicBezTo>
                    <a:pt x="48472" y="94564"/>
                    <a:pt x="48472" y="94564"/>
                    <a:pt x="48472" y="94564"/>
                  </a:cubicBezTo>
                  <a:cubicBezTo>
                    <a:pt x="51133" y="90461"/>
                    <a:pt x="51133" y="90461"/>
                    <a:pt x="51133" y="90461"/>
                  </a:cubicBezTo>
                  <a:cubicBezTo>
                    <a:pt x="41674" y="87589"/>
                    <a:pt x="41674" y="87589"/>
                    <a:pt x="41674" y="87589"/>
                  </a:cubicBezTo>
                  <a:cubicBezTo>
                    <a:pt x="39901" y="86974"/>
                    <a:pt x="39014" y="85333"/>
                    <a:pt x="39901" y="83897"/>
                  </a:cubicBezTo>
                  <a:cubicBezTo>
                    <a:pt x="40788" y="82461"/>
                    <a:pt x="43152" y="82051"/>
                    <a:pt x="44926" y="82666"/>
                  </a:cubicBezTo>
                  <a:cubicBezTo>
                    <a:pt x="54384" y="85538"/>
                    <a:pt x="54384" y="85538"/>
                    <a:pt x="54384" y="85538"/>
                  </a:cubicBezTo>
                  <a:cubicBezTo>
                    <a:pt x="61182" y="75076"/>
                    <a:pt x="61182" y="75076"/>
                    <a:pt x="61182" y="75076"/>
                  </a:cubicBezTo>
                  <a:cubicBezTo>
                    <a:pt x="80985" y="75282"/>
                    <a:pt x="99901" y="67692"/>
                    <a:pt x="108472" y="54358"/>
                  </a:cubicBezTo>
                  <a:cubicBezTo>
                    <a:pt x="120000" y="36717"/>
                    <a:pt x="108768" y="16000"/>
                    <a:pt x="83054" y="8000"/>
                  </a:cubicBezTo>
                  <a:close/>
                  <a:moveTo>
                    <a:pt x="52610" y="21128"/>
                  </a:moveTo>
                  <a:cubicBezTo>
                    <a:pt x="57044" y="14153"/>
                    <a:pt x="68866" y="11076"/>
                    <a:pt x="78916" y="14153"/>
                  </a:cubicBezTo>
                  <a:cubicBezTo>
                    <a:pt x="88965" y="17230"/>
                    <a:pt x="93399" y="25435"/>
                    <a:pt x="88965" y="32410"/>
                  </a:cubicBezTo>
                  <a:cubicBezTo>
                    <a:pt x="84236" y="39384"/>
                    <a:pt x="72709" y="42461"/>
                    <a:pt x="62660" y="39384"/>
                  </a:cubicBezTo>
                  <a:cubicBezTo>
                    <a:pt x="52610" y="36102"/>
                    <a:pt x="48177" y="28102"/>
                    <a:pt x="52610" y="21128"/>
                  </a:cubicBez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499" name="Shape 499"/>
          <p:cNvGrpSpPr/>
          <p:nvPr/>
        </p:nvGrpSpPr>
        <p:grpSpPr>
          <a:xfrm>
            <a:off x="4103249" y="1850642"/>
            <a:ext cx="1013067" cy="766602"/>
            <a:chOff x="-2627423" y="2757875"/>
            <a:chExt cx="1350404" cy="1022136"/>
          </a:xfrm>
        </p:grpSpPr>
        <p:sp>
          <p:nvSpPr>
            <p:cNvPr id="500" name="Shape 500"/>
            <p:cNvSpPr/>
            <p:nvPr/>
          </p:nvSpPr>
          <p:spPr>
            <a:xfrm>
              <a:off x="-2627423" y="2757875"/>
              <a:ext cx="1350404" cy="1022136"/>
            </a:xfrm>
            <a:prstGeom prst="roundRect">
              <a:avLst>
                <a:gd fmla="val 16667" name="adj"/>
              </a:avLst>
            </a:prstGeom>
            <a:solidFill>
              <a:srgbClr val="005AA4"/>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01" name="Shape 501"/>
            <p:cNvSpPr/>
            <p:nvPr/>
          </p:nvSpPr>
          <p:spPr>
            <a:xfrm>
              <a:off x="-2547358" y="2814416"/>
              <a:ext cx="1190272"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Curated Data Models</a:t>
              </a:r>
            </a:p>
          </p:txBody>
        </p:sp>
        <p:grpSp>
          <p:nvGrpSpPr>
            <p:cNvPr id="502" name="Shape 502"/>
            <p:cNvGrpSpPr/>
            <p:nvPr/>
          </p:nvGrpSpPr>
          <p:grpSpPr>
            <a:xfrm>
              <a:off x="-2198295" y="3223588"/>
              <a:ext cx="488401" cy="509978"/>
              <a:chOff x="7713663" y="2154238"/>
              <a:chExt cx="833436" cy="827086"/>
            </a:xfrm>
          </p:grpSpPr>
          <p:sp>
            <p:nvSpPr>
              <p:cNvPr id="503" name="Shape 503"/>
              <p:cNvSpPr/>
              <p:nvPr/>
            </p:nvSpPr>
            <p:spPr>
              <a:xfrm>
                <a:off x="7713663" y="2154238"/>
                <a:ext cx="833436" cy="827086"/>
              </a:xfrm>
              <a:custGeom>
                <a:pathLst>
                  <a:path extrusionOk="0" h="120000" w="120000">
                    <a:moveTo>
                      <a:pt x="107887" y="37966"/>
                    </a:moveTo>
                    <a:cubicBezTo>
                      <a:pt x="100710" y="37966"/>
                      <a:pt x="100710" y="37966"/>
                      <a:pt x="100710" y="37966"/>
                    </a:cubicBezTo>
                    <a:cubicBezTo>
                      <a:pt x="100710" y="31186"/>
                      <a:pt x="100710" y="31186"/>
                      <a:pt x="100710" y="31186"/>
                    </a:cubicBezTo>
                    <a:cubicBezTo>
                      <a:pt x="100710" y="24406"/>
                      <a:pt x="95327" y="18983"/>
                      <a:pt x="88598" y="18983"/>
                    </a:cubicBezTo>
                    <a:cubicBezTo>
                      <a:pt x="81420" y="18983"/>
                      <a:pt x="81420" y="18983"/>
                      <a:pt x="81420" y="18983"/>
                    </a:cubicBezTo>
                    <a:cubicBezTo>
                      <a:pt x="81420" y="12203"/>
                      <a:pt x="81420" y="12203"/>
                      <a:pt x="81420" y="12203"/>
                    </a:cubicBezTo>
                    <a:cubicBezTo>
                      <a:pt x="81420" y="5423"/>
                      <a:pt x="76037" y="0"/>
                      <a:pt x="69532" y="0"/>
                    </a:cubicBezTo>
                    <a:cubicBezTo>
                      <a:pt x="11887" y="0"/>
                      <a:pt x="11887" y="0"/>
                      <a:pt x="11887" y="0"/>
                    </a:cubicBezTo>
                    <a:cubicBezTo>
                      <a:pt x="5383" y="0"/>
                      <a:pt x="0" y="5423"/>
                      <a:pt x="0" y="12203"/>
                    </a:cubicBezTo>
                    <a:cubicBezTo>
                      <a:pt x="0" y="70056"/>
                      <a:pt x="0" y="70056"/>
                      <a:pt x="0" y="70056"/>
                    </a:cubicBezTo>
                    <a:cubicBezTo>
                      <a:pt x="0" y="76610"/>
                      <a:pt x="5383" y="82033"/>
                      <a:pt x="11887" y="82033"/>
                    </a:cubicBezTo>
                    <a:cubicBezTo>
                      <a:pt x="19289" y="82033"/>
                      <a:pt x="19289" y="82033"/>
                      <a:pt x="19289" y="82033"/>
                    </a:cubicBezTo>
                    <a:cubicBezTo>
                      <a:pt x="19289" y="89039"/>
                      <a:pt x="19289" y="89039"/>
                      <a:pt x="19289" y="89039"/>
                    </a:cubicBezTo>
                    <a:cubicBezTo>
                      <a:pt x="19289" y="95593"/>
                      <a:pt x="24672" y="101016"/>
                      <a:pt x="31177" y="101016"/>
                    </a:cubicBezTo>
                    <a:cubicBezTo>
                      <a:pt x="38579" y="101016"/>
                      <a:pt x="38579" y="101016"/>
                      <a:pt x="38579" y="101016"/>
                    </a:cubicBezTo>
                    <a:cubicBezTo>
                      <a:pt x="38579" y="108022"/>
                      <a:pt x="38579" y="108022"/>
                      <a:pt x="38579" y="108022"/>
                    </a:cubicBezTo>
                    <a:cubicBezTo>
                      <a:pt x="38579" y="114802"/>
                      <a:pt x="43962" y="120000"/>
                      <a:pt x="50467" y="120000"/>
                    </a:cubicBezTo>
                    <a:cubicBezTo>
                      <a:pt x="107887" y="120000"/>
                      <a:pt x="107887" y="120000"/>
                      <a:pt x="107887" y="120000"/>
                    </a:cubicBezTo>
                    <a:cubicBezTo>
                      <a:pt x="114616" y="120000"/>
                      <a:pt x="120000" y="114802"/>
                      <a:pt x="120000" y="108022"/>
                    </a:cubicBezTo>
                    <a:cubicBezTo>
                      <a:pt x="120000" y="50169"/>
                      <a:pt x="120000" y="50169"/>
                      <a:pt x="120000" y="50169"/>
                    </a:cubicBezTo>
                    <a:cubicBezTo>
                      <a:pt x="120000" y="43389"/>
                      <a:pt x="114616" y="37966"/>
                      <a:pt x="107887" y="37966"/>
                    </a:cubicBezTo>
                    <a:close/>
                    <a:moveTo>
                      <a:pt x="107887" y="44067"/>
                    </a:moveTo>
                    <a:cubicBezTo>
                      <a:pt x="111252" y="44067"/>
                      <a:pt x="113943" y="46779"/>
                      <a:pt x="113943" y="50169"/>
                    </a:cubicBezTo>
                    <a:cubicBezTo>
                      <a:pt x="113943" y="57401"/>
                      <a:pt x="113943" y="57401"/>
                      <a:pt x="113943" y="57401"/>
                    </a:cubicBezTo>
                    <a:cubicBezTo>
                      <a:pt x="100710" y="57401"/>
                      <a:pt x="100710" y="57401"/>
                      <a:pt x="100710" y="57401"/>
                    </a:cubicBezTo>
                    <a:cubicBezTo>
                      <a:pt x="100710" y="44067"/>
                      <a:pt x="100710" y="44067"/>
                      <a:pt x="100710" y="44067"/>
                    </a:cubicBezTo>
                    <a:lnTo>
                      <a:pt x="107887" y="44067"/>
                    </a:lnTo>
                    <a:close/>
                    <a:moveTo>
                      <a:pt x="88598" y="25084"/>
                    </a:moveTo>
                    <a:cubicBezTo>
                      <a:pt x="91962" y="25084"/>
                      <a:pt x="94654" y="27796"/>
                      <a:pt x="94654" y="31186"/>
                    </a:cubicBezTo>
                    <a:cubicBezTo>
                      <a:pt x="94654" y="38418"/>
                      <a:pt x="94654" y="38418"/>
                      <a:pt x="94654" y="38418"/>
                    </a:cubicBezTo>
                    <a:cubicBezTo>
                      <a:pt x="81420" y="38418"/>
                      <a:pt x="81420" y="38418"/>
                      <a:pt x="81420" y="38418"/>
                    </a:cubicBezTo>
                    <a:cubicBezTo>
                      <a:pt x="81420" y="25084"/>
                      <a:pt x="81420" y="25084"/>
                      <a:pt x="81420" y="25084"/>
                    </a:cubicBezTo>
                    <a:lnTo>
                      <a:pt x="88598" y="25084"/>
                    </a:lnTo>
                    <a:close/>
                    <a:moveTo>
                      <a:pt x="11887" y="6101"/>
                    </a:moveTo>
                    <a:cubicBezTo>
                      <a:pt x="69532" y="6101"/>
                      <a:pt x="69532" y="6101"/>
                      <a:pt x="69532" y="6101"/>
                    </a:cubicBezTo>
                    <a:cubicBezTo>
                      <a:pt x="72672" y="6101"/>
                      <a:pt x="75364" y="8813"/>
                      <a:pt x="75364" y="12203"/>
                    </a:cubicBezTo>
                    <a:cubicBezTo>
                      <a:pt x="75364" y="25084"/>
                      <a:pt x="75364" y="25084"/>
                      <a:pt x="75364" y="25084"/>
                    </a:cubicBezTo>
                    <a:cubicBezTo>
                      <a:pt x="6056" y="25084"/>
                      <a:pt x="6056" y="25084"/>
                      <a:pt x="6056" y="25084"/>
                    </a:cubicBezTo>
                    <a:cubicBezTo>
                      <a:pt x="6056" y="12203"/>
                      <a:pt x="6056" y="12203"/>
                      <a:pt x="6056" y="12203"/>
                    </a:cubicBezTo>
                    <a:cubicBezTo>
                      <a:pt x="6056" y="8813"/>
                      <a:pt x="8747" y="6101"/>
                      <a:pt x="11887" y="6101"/>
                    </a:cubicBezTo>
                    <a:close/>
                    <a:moveTo>
                      <a:pt x="6056" y="70056"/>
                    </a:moveTo>
                    <a:cubicBezTo>
                      <a:pt x="6056" y="31186"/>
                      <a:pt x="6056" y="31186"/>
                      <a:pt x="6056" y="31186"/>
                    </a:cubicBezTo>
                    <a:cubicBezTo>
                      <a:pt x="75364" y="31186"/>
                      <a:pt x="75364" y="31186"/>
                      <a:pt x="75364" y="31186"/>
                    </a:cubicBezTo>
                    <a:cubicBezTo>
                      <a:pt x="75364" y="70056"/>
                      <a:pt x="75364" y="70056"/>
                      <a:pt x="75364" y="70056"/>
                    </a:cubicBezTo>
                    <a:cubicBezTo>
                      <a:pt x="75364" y="73446"/>
                      <a:pt x="72672" y="76158"/>
                      <a:pt x="69532" y="76158"/>
                    </a:cubicBezTo>
                    <a:cubicBezTo>
                      <a:pt x="11887" y="76158"/>
                      <a:pt x="11887" y="76158"/>
                      <a:pt x="11887" y="76158"/>
                    </a:cubicBezTo>
                    <a:cubicBezTo>
                      <a:pt x="8747" y="76158"/>
                      <a:pt x="6056" y="73446"/>
                      <a:pt x="6056" y="70056"/>
                    </a:cubicBezTo>
                    <a:close/>
                    <a:moveTo>
                      <a:pt x="25345" y="89039"/>
                    </a:moveTo>
                    <a:cubicBezTo>
                      <a:pt x="25345" y="82033"/>
                      <a:pt x="25345" y="82033"/>
                      <a:pt x="25345" y="82033"/>
                    </a:cubicBezTo>
                    <a:cubicBezTo>
                      <a:pt x="69532" y="82033"/>
                      <a:pt x="69532" y="82033"/>
                      <a:pt x="69532" y="82033"/>
                    </a:cubicBezTo>
                    <a:cubicBezTo>
                      <a:pt x="76037" y="82033"/>
                      <a:pt x="81420" y="76610"/>
                      <a:pt x="81420" y="70056"/>
                    </a:cubicBezTo>
                    <a:cubicBezTo>
                      <a:pt x="81420" y="44293"/>
                      <a:pt x="81420" y="44293"/>
                      <a:pt x="81420" y="44293"/>
                    </a:cubicBezTo>
                    <a:cubicBezTo>
                      <a:pt x="94654" y="44293"/>
                      <a:pt x="94654" y="44293"/>
                      <a:pt x="94654" y="44293"/>
                    </a:cubicBezTo>
                    <a:cubicBezTo>
                      <a:pt x="94654" y="89039"/>
                      <a:pt x="94654" y="89039"/>
                      <a:pt x="94654" y="89039"/>
                    </a:cubicBezTo>
                    <a:cubicBezTo>
                      <a:pt x="94654" y="92429"/>
                      <a:pt x="91962" y="95141"/>
                      <a:pt x="88598" y="95141"/>
                    </a:cubicBezTo>
                    <a:cubicBezTo>
                      <a:pt x="31177" y="95141"/>
                      <a:pt x="31177" y="95141"/>
                      <a:pt x="31177" y="95141"/>
                    </a:cubicBezTo>
                    <a:cubicBezTo>
                      <a:pt x="28037" y="95141"/>
                      <a:pt x="25345" y="92429"/>
                      <a:pt x="25345" y="89039"/>
                    </a:cubicBezTo>
                    <a:close/>
                    <a:moveTo>
                      <a:pt x="107887" y="114124"/>
                    </a:moveTo>
                    <a:cubicBezTo>
                      <a:pt x="50467" y="114124"/>
                      <a:pt x="50467" y="114124"/>
                      <a:pt x="50467" y="114124"/>
                    </a:cubicBezTo>
                    <a:cubicBezTo>
                      <a:pt x="47102" y="114124"/>
                      <a:pt x="44411" y="111412"/>
                      <a:pt x="44411" y="108022"/>
                    </a:cubicBezTo>
                    <a:cubicBezTo>
                      <a:pt x="44411" y="101016"/>
                      <a:pt x="44411" y="101016"/>
                      <a:pt x="44411" y="101016"/>
                    </a:cubicBezTo>
                    <a:cubicBezTo>
                      <a:pt x="88598" y="101016"/>
                      <a:pt x="88598" y="101016"/>
                      <a:pt x="88598" y="101016"/>
                    </a:cubicBezTo>
                    <a:cubicBezTo>
                      <a:pt x="95327" y="101016"/>
                      <a:pt x="100710" y="95593"/>
                      <a:pt x="100710" y="89039"/>
                    </a:cubicBezTo>
                    <a:cubicBezTo>
                      <a:pt x="100710" y="63502"/>
                      <a:pt x="100710" y="63502"/>
                      <a:pt x="100710" y="63502"/>
                    </a:cubicBezTo>
                    <a:cubicBezTo>
                      <a:pt x="113943" y="63502"/>
                      <a:pt x="113943" y="63502"/>
                      <a:pt x="113943" y="63502"/>
                    </a:cubicBezTo>
                    <a:cubicBezTo>
                      <a:pt x="113943" y="108022"/>
                      <a:pt x="113943" y="108022"/>
                      <a:pt x="113943" y="108022"/>
                    </a:cubicBezTo>
                    <a:cubicBezTo>
                      <a:pt x="113943" y="111412"/>
                      <a:pt x="111252" y="114124"/>
                      <a:pt x="107887" y="114124"/>
                    </a:cubicBezTo>
                    <a:close/>
                  </a:path>
                </a:pathLst>
              </a:cu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04" name="Shape 504"/>
              <p:cNvSpPr/>
              <p:nvPr/>
            </p:nvSpPr>
            <p:spPr>
              <a:xfrm>
                <a:off x="7815263" y="2230438"/>
                <a:ext cx="69849" cy="68262"/>
              </a:xfrm>
              <a:prstGeom prst="ellipse">
                <a:avLst/>
              </a:pr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05" name="Shape 505"/>
              <p:cNvSpPr/>
              <p:nvPr/>
            </p:nvSpPr>
            <p:spPr>
              <a:xfrm>
                <a:off x="7904163" y="2230438"/>
                <a:ext cx="68262" cy="68262"/>
              </a:xfrm>
              <a:prstGeom prst="ellipse">
                <a:avLst/>
              </a:pr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06" name="Shape 506"/>
              <p:cNvSpPr/>
              <p:nvPr/>
            </p:nvSpPr>
            <p:spPr>
              <a:xfrm>
                <a:off x="7991475" y="2230438"/>
                <a:ext cx="69849" cy="68262"/>
              </a:xfrm>
              <a:prstGeom prst="ellipse">
                <a:avLst/>
              </a:pr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507" name="Shape 507"/>
          <p:cNvGrpSpPr/>
          <p:nvPr/>
        </p:nvGrpSpPr>
        <p:grpSpPr>
          <a:xfrm>
            <a:off x="5160937" y="1850642"/>
            <a:ext cx="1013067" cy="766602"/>
            <a:chOff x="-2632683" y="4187321"/>
            <a:chExt cx="1350404" cy="1022136"/>
          </a:xfrm>
        </p:grpSpPr>
        <p:sp>
          <p:nvSpPr>
            <p:cNvPr id="508" name="Shape 508"/>
            <p:cNvSpPr/>
            <p:nvPr/>
          </p:nvSpPr>
          <p:spPr>
            <a:xfrm>
              <a:off x="-2632683" y="4187321"/>
              <a:ext cx="1350404" cy="1022136"/>
            </a:xfrm>
            <a:prstGeom prst="roundRect">
              <a:avLst>
                <a:gd fmla="val 16667" name="adj"/>
              </a:avLst>
            </a:prstGeom>
            <a:solidFill>
              <a:srgbClr val="005AA4"/>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09" name="Shape 509"/>
            <p:cNvSpPr/>
            <p:nvPr/>
          </p:nvSpPr>
          <p:spPr>
            <a:xfrm>
              <a:off x="-2552617" y="4243862"/>
              <a:ext cx="1190272"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Access  Data Models</a:t>
              </a:r>
            </a:p>
          </p:txBody>
        </p:sp>
        <p:grpSp>
          <p:nvGrpSpPr>
            <p:cNvPr id="510" name="Shape 510"/>
            <p:cNvGrpSpPr/>
            <p:nvPr/>
          </p:nvGrpSpPr>
          <p:grpSpPr>
            <a:xfrm>
              <a:off x="-2232905" y="4739837"/>
              <a:ext cx="578851" cy="313734"/>
              <a:chOff x="1858853" y="3780480"/>
              <a:chExt cx="992955" cy="399679"/>
            </a:xfrm>
          </p:grpSpPr>
          <p:sp>
            <p:nvSpPr>
              <p:cNvPr id="511" name="Shape 511"/>
              <p:cNvSpPr/>
              <p:nvPr/>
            </p:nvSpPr>
            <p:spPr>
              <a:xfrm>
                <a:off x="1941288" y="3941601"/>
                <a:ext cx="283522" cy="128647"/>
              </a:xfrm>
              <a:custGeom>
                <a:pathLst>
                  <a:path extrusionOk="0" h="120000" w="120000">
                    <a:moveTo>
                      <a:pt x="109756" y="0"/>
                    </a:moveTo>
                    <a:cubicBezTo>
                      <a:pt x="104390" y="0"/>
                      <a:pt x="99512" y="10810"/>
                      <a:pt x="99512" y="22702"/>
                    </a:cubicBezTo>
                    <a:cubicBezTo>
                      <a:pt x="99512" y="27027"/>
                      <a:pt x="100487" y="31351"/>
                      <a:pt x="101463" y="35675"/>
                    </a:cubicBezTo>
                    <a:cubicBezTo>
                      <a:pt x="76585" y="80000"/>
                      <a:pt x="76585" y="80000"/>
                      <a:pt x="76585" y="80000"/>
                    </a:cubicBezTo>
                    <a:cubicBezTo>
                      <a:pt x="74634" y="76756"/>
                      <a:pt x="72195" y="74594"/>
                      <a:pt x="69756" y="74594"/>
                    </a:cubicBezTo>
                    <a:cubicBezTo>
                      <a:pt x="66829" y="74594"/>
                      <a:pt x="63902" y="76756"/>
                      <a:pt x="62439" y="81081"/>
                    </a:cubicBezTo>
                    <a:cubicBezTo>
                      <a:pt x="41951" y="49729"/>
                      <a:pt x="41951" y="49729"/>
                      <a:pt x="41951" y="49729"/>
                    </a:cubicBezTo>
                    <a:cubicBezTo>
                      <a:pt x="42439" y="46486"/>
                      <a:pt x="42926" y="43243"/>
                      <a:pt x="42926" y="40000"/>
                    </a:cubicBezTo>
                    <a:cubicBezTo>
                      <a:pt x="42926" y="27027"/>
                      <a:pt x="38048" y="17297"/>
                      <a:pt x="32682" y="17297"/>
                    </a:cubicBezTo>
                    <a:cubicBezTo>
                      <a:pt x="26829" y="17297"/>
                      <a:pt x="22439" y="27027"/>
                      <a:pt x="22439" y="40000"/>
                    </a:cubicBezTo>
                    <a:cubicBezTo>
                      <a:pt x="22439" y="43243"/>
                      <a:pt x="22439" y="45405"/>
                      <a:pt x="22926" y="48648"/>
                    </a:cubicBezTo>
                    <a:cubicBezTo>
                      <a:pt x="0" y="80000"/>
                      <a:pt x="0" y="80000"/>
                      <a:pt x="0" y="80000"/>
                    </a:cubicBezTo>
                    <a:cubicBezTo>
                      <a:pt x="1951" y="86486"/>
                      <a:pt x="1951" y="86486"/>
                      <a:pt x="1951" y="86486"/>
                    </a:cubicBezTo>
                    <a:cubicBezTo>
                      <a:pt x="24878" y="55135"/>
                      <a:pt x="24878" y="55135"/>
                      <a:pt x="24878" y="55135"/>
                    </a:cubicBezTo>
                    <a:cubicBezTo>
                      <a:pt x="26829" y="59459"/>
                      <a:pt x="29756" y="62702"/>
                      <a:pt x="32682" y="62702"/>
                    </a:cubicBezTo>
                    <a:cubicBezTo>
                      <a:pt x="35609" y="62702"/>
                      <a:pt x="38048" y="59459"/>
                      <a:pt x="40000" y="55135"/>
                    </a:cubicBezTo>
                    <a:cubicBezTo>
                      <a:pt x="60487" y="87567"/>
                      <a:pt x="60487" y="87567"/>
                      <a:pt x="60487" y="87567"/>
                    </a:cubicBezTo>
                    <a:cubicBezTo>
                      <a:pt x="59512" y="90810"/>
                      <a:pt x="59512" y="94054"/>
                      <a:pt x="59512" y="97297"/>
                    </a:cubicBezTo>
                    <a:cubicBezTo>
                      <a:pt x="59512" y="110270"/>
                      <a:pt x="63902" y="120000"/>
                      <a:pt x="69756" y="120000"/>
                    </a:cubicBezTo>
                    <a:cubicBezTo>
                      <a:pt x="75121" y="120000"/>
                      <a:pt x="80000" y="110270"/>
                      <a:pt x="80000" y="97297"/>
                    </a:cubicBezTo>
                    <a:cubicBezTo>
                      <a:pt x="80000" y="92972"/>
                      <a:pt x="79512" y="89729"/>
                      <a:pt x="78536" y="86486"/>
                    </a:cubicBezTo>
                    <a:cubicBezTo>
                      <a:pt x="103414" y="41081"/>
                      <a:pt x="103414" y="41081"/>
                      <a:pt x="103414" y="41081"/>
                    </a:cubicBezTo>
                    <a:cubicBezTo>
                      <a:pt x="105365" y="43243"/>
                      <a:pt x="107317" y="45405"/>
                      <a:pt x="109756" y="45405"/>
                    </a:cubicBezTo>
                    <a:cubicBezTo>
                      <a:pt x="115609" y="45405"/>
                      <a:pt x="120000" y="35675"/>
                      <a:pt x="120000" y="22702"/>
                    </a:cubicBezTo>
                    <a:cubicBezTo>
                      <a:pt x="120000" y="10810"/>
                      <a:pt x="115609" y="0"/>
                      <a:pt x="109756" y="0"/>
                    </a:cubicBezTo>
                    <a:close/>
                  </a:path>
                </a:pathLst>
              </a:cu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12" name="Shape 512"/>
              <p:cNvSpPr/>
              <p:nvPr/>
            </p:nvSpPr>
            <p:spPr>
              <a:xfrm>
                <a:off x="1858853" y="3780480"/>
                <a:ext cx="992955" cy="399679"/>
              </a:xfrm>
              <a:custGeom>
                <a:pathLst>
                  <a:path extrusionOk="0" h="120000" w="120000">
                    <a:moveTo>
                      <a:pt x="116106" y="45086"/>
                    </a:moveTo>
                    <a:cubicBezTo>
                      <a:pt x="113186" y="19075"/>
                      <a:pt x="102757" y="0"/>
                      <a:pt x="90521" y="0"/>
                    </a:cubicBezTo>
                    <a:cubicBezTo>
                      <a:pt x="82317" y="0"/>
                      <a:pt x="75086" y="8323"/>
                      <a:pt x="70220" y="21156"/>
                    </a:cubicBezTo>
                    <a:cubicBezTo>
                      <a:pt x="70220" y="21156"/>
                      <a:pt x="65353" y="31213"/>
                      <a:pt x="59930" y="31213"/>
                    </a:cubicBezTo>
                    <a:cubicBezTo>
                      <a:pt x="54646" y="31213"/>
                      <a:pt x="49779" y="21156"/>
                      <a:pt x="49779" y="21156"/>
                    </a:cubicBezTo>
                    <a:cubicBezTo>
                      <a:pt x="44913" y="8323"/>
                      <a:pt x="37682" y="0"/>
                      <a:pt x="29478" y="0"/>
                    </a:cubicBezTo>
                    <a:cubicBezTo>
                      <a:pt x="17103" y="0"/>
                      <a:pt x="6813" y="19075"/>
                      <a:pt x="3893" y="45086"/>
                    </a:cubicBezTo>
                    <a:cubicBezTo>
                      <a:pt x="0" y="45086"/>
                      <a:pt x="0" y="45086"/>
                      <a:pt x="0" y="45086"/>
                    </a:cubicBezTo>
                    <a:cubicBezTo>
                      <a:pt x="0" y="74566"/>
                      <a:pt x="0" y="74566"/>
                      <a:pt x="0" y="74566"/>
                    </a:cubicBezTo>
                    <a:cubicBezTo>
                      <a:pt x="3893" y="74566"/>
                      <a:pt x="3893" y="74566"/>
                      <a:pt x="3893" y="74566"/>
                    </a:cubicBezTo>
                    <a:cubicBezTo>
                      <a:pt x="6813" y="100578"/>
                      <a:pt x="17103" y="120000"/>
                      <a:pt x="29478" y="120000"/>
                    </a:cubicBezTo>
                    <a:cubicBezTo>
                      <a:pt x="40185" y="120000"/>
                      <a:pt x="49362" y="105780"/>
                      <a:pt x="53534" y="85317"/>
                    </a:cubicBezTo>
                    <a:cubicBezTo>
                      <a:pt x="55619" y="75260"/>
                      <a:pt x="59791" y="73526"/>
                      <a:pt x="59930" y="73179"/>
                    </a:cubicBezTo>
                    <a:cubicBezTo>
                      <a:pt x="60208" y="73526"/>
                      <a:pt x="64380" y="75260"/>
                      <a:pt x="66465" y="85317"/>
                    </a:cubicBezTo>
                    <a:cubicBezTo>
                      <a:pt x="70637" y="105780"/>
                      <a:pt x="79814" y="120000"/>
                      <a:pt x="90521" y="120000"/>
                    </a:cubicBezTo>
                    <a:cubicBezTo>
                      <a:pt x="102757" y="120000"/>
                      <a:pt x="113186" y="100578"/>
                      <a:pt x="116106" y="74566"/>
                    </a:cubicBezTo>
                    <a:cubicBezTo>
                      <a:pt x="120000" y="74566"/>
                      <a:pt x="120000" y="74566"/>
                      <a:pt x="120000" y="74566"/>
                    </a:cubicBezTo>
                    <a:cubicBezTo>
                      <a:pt x="120000" y="45086"/>
                      <a:pt x="120000" y="45086"/>
                      <a:pt x="120000" y="45086"/>
                    </a:cubicBezTo>
                    <a:lnTo>
                      <a:pt x="116106" y="45086"/>
                    </a:lnTo>
                    <a:close/>
                    <a:moveTo>
                      <a:pt x="29478" y="107167"/>
                    </a:moveTo>
                    <a:cubicBezTo>
                      <a:pt x="17659" y="107167"/>
                      <a:pt x="8203" y="86011"/>
                      <a:pt x="8203" y="60000"/>
                    </a:cubicBezTo>
                    <a:cubicBezTo>
                      <a:pt x="8203" y="33988"/>
                      <a:pt x="17659" y="12485"/>
                      <a:pt x="29478" y="12485"/>
                    </a:cubicBezTo>
                    <a:cubicBezTo>
                      <a:pt x="41297" y="12485"/>
                      <a:pt x="50892" y="33988"/>
                      <a:pt x="50892" y="60000"/>
                    </a:cubicBezTo>
                    <a:cubicBezTo>
                      <a:pt x="50892" y="86011"/>
                      <a:pt x="41297" y="107167"/>
                      <a:pt x="29478" y="107167"/>
                    </a:cubicBezTo>
                    <a:close/>
                    <a:moveTo>
                      <a:pt x="105816" y="92947"/>
                    </a:moveTo>
                    <a:cubicBezTo>
                      <a:pt x="105816" y="38497"/>
                      <a:pt x="105816" y="38497"/>
                      <a:pt x="105816" y="38497"/>
                    </a:cubicBezTo>
                    <a:cubicBezTo>
                      <a:pt x="97752" y="38497"/>
                      <a:pt x="97752" y="38497"/>
                      <a:pt x="97752" y="38497"/>
                    </a:cubicBezTo>
                    <a:cubicBezTo>
                      <a:pt x="97752" y="104393"/>
                      <a:pt x="97752" y="104393"/>
                      <a:pt x="97752" y="104393"/>
                    </a:cubicBezTo>
                    <a:cubicBezTo>
                      <a:pt x="96778" y="105433"/>
                      <a:pt x="95666" y="106127"/>
                      <a:pt x="94553" y="106473"/>
                    </a:cubicBezTo>
                    <a:cubicBezTo>
                      <a:pt x="94553" y="57225"/>
                      <a:pt x="94553" y="57225"/>
                      <a:pt x="94553" y="57225"/>
                    </a:cubicBezTo>
                    <a:cubicBezTo>
                      <a:pt x="86488" y="57225"/>
                      <a:pt x="86488" y="57225"/>
                      <a:pt x="86488" y="57225"/>
                    </a:cubicBezTo>
                    <a:cubicBezTo>
                      <a:pt x="86488" y="106473"/>
                      <a:pt x="86488" y="106473"/>
                      <a:pt x="86488" y="106473"/>
                    </a:cubicBezTo>
                    <a:cubicBezTo>
                      <a:pt x="85376" y="106127"/>
                      <a:pt x="84264" y="105433"/>
                      <a:pt x="83151" y="104393"/>
                    </a:cubicBezTo>
                    <a:cubicBezTo>
                      <a:pt x="83151" y="81502"/>
                      <a:pt x="83151" y="81502"/>
                      <a:pt x="83151" y="81502"/>
                    </a:cubicBezTo>
                    <a:cubicBezTo>
                      <a:pt x="75225" y="81502"/>
                      <a:pt x="75225" y="81502"/>
                      <a:pt x="75225" y="81502"/>
                    </a:cubicBezTo>
                    <a:cubicBezTo>
                      <a:pt x="75225" y="93294"/>
                      <a:pt x="75225" y="93294"/>
                      <a:pt x="75225" y="93294"/>
                    </a:cubicBezTo>
                    <a:cubicBezTo>
                      <a:pt x="71471" y="84624"/>
                      <a:pt x="69107" y="72832"/>
                      <a:pt x="69107" y="60000"/>
                    </a:cubicBezTo>
                    <a:cubicBezTo>
                      <a:pt x="69107" y="33988"/>
                      <a:pt x="78702" y="12485"/>
                      <a:pt x="90521" y="12485"/>
                    </a:cubicBezTo>
                    <a:cubicBezTo>
                      <a:pt x="102340" y="12485"/>
                      <a:pt x="111796" y="33988"/>
                      <a:pt x="111796" y="60000"/>
                    </a:cubicBezTo>
                    <a:cubicBezTo>
                      <a:pt x="111796" y="72832"/>
                      <a:pt x="109571" y="84624"/>
                      <a:pt x="105816" y="92947"/>
                    </a:cubicBezTo>
                    <a:close/>
                  </a:path>
                </a:pathLst>
              </a:cu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513" name="Shape 513"/>
          <p:cNvGrpSpPr/>
          <p:nvPr/>
        </p:nvGrpSpPr>
        <p:grpSpPr>
          <a:xfrm>
            <a:off x="2065641" y="1179417"/>
            <a:ext cx="2297231" cy="244596"/>
            <a:chOff x="-2829289" y="3159571"/>
            <a:chExt cx="3062178" cy="326128"/>
          </a:xfrm>
        </p:grpSpPr>
        <p:sp>
          <p:nvSpPr>
            <p:cNvPr id="514" name="Shape 514"/>
            <p:cNvSpPr/>
            <p:nvPr/>
          </p:nvSpPr>
          <p:spPr>
            <a:xfrm>
              <a:off x="-2829289" y="3169633"/>
              <a:ext cx="3062177" cy="316066"/>
            </a:xfrm>
            <a:prstGeom prst="rect">
              <a:avLst/>
            </a:prstGeom>
            <a:solidFill>
              <a:srgbClr val="003C6D"/>
            </a:solidFill>
            <a:ln>
              <a:noFill/>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15" name="Shape 515"/>
            <p:cNvSpPr/>
            <p:nvPr/>
          </p:nvSpPr>
          <p:spPr>
            <a:xfrm>
              <a:off x="-1690575" y="3159571"/>
              <a:ext cx="1923463" cy="283886"/>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Real Time Decisioning</a:t>
              </a:r>
            </a:p>
          </p:txBody>
        </p:sp>
        <p:sp>
          <p:nvSpPr>
            <p:cNvPr id="516" name="Shape 516"/>
            <p:cNvSpPr/>
            <p:nvPr/>
          </p:nvSpPr>
          <p:spPr>
            <a:xfrm>
              <a:off x="-2394521" y="3176210"/>
              <a:ext cx="683488" cy="301248"/>
            </a:xfrm>
            <a:custGeom>
              <a:pathLst>
                <a:path extrusionOk="0" h="120000" w="120000">
                  <a:moveTo>
                    <a:pt x="11746" y="52789"/>
                  </a:moveTo>
                  <a:cubicBezTo>
                    <a:pt x="11746" y="66666"/>
                    <a:pt x="6540" y="77823"/>
                    <a:pt x="0" y="79183"/>
                  </a:cubicBezTo>
                  <a:cubicBezTo>
                    <a:pt x="0" y="26394"/>
                    <a:pt x="0" y="26394"/>
                    <a:pt x="0" y="26394"/>
                  </a:cubicBezTo>
                  <a:cubicBezTo>
                    <a:pt x="6540" y="27755"/>
                    <a:pt x="11746" y="38911"/>
                    <a:pt x="11746" y="52789"/>
                  </a:cubicBezTo>
                  <a:close/>
                  <a:moveTo>
                    <a:pt x="15483" y="119999"/>
                  </a:moveTo>
                  <a:cubicBezTo>
                    <a:pt x="21223" y="119999"/>
                    <a:pt x="26028" y="110476"/>
                    <a:pt x="26028" y="98503"/>
                  </a:cubicBezTo>
                  <a:cubicBezTo>
                    <a:pt x="26028" y="86802"/>
                    <a:pt x="21223" y="77006"/>
                    <a:pt x="15483" y="77006"/>
                  </a:cubicBezTo>
                  <a:cubicBezTo>
                    <a:pt x="9610" y="77006"/>
                    <a:pt x="4938" y="86802"/>
                    <a:pt x="4938" y="98503"/>
                  </a:cubicBezTo>
                  <a:cubicBezTo>
                    <a:pt x="4938" y="110476"/>
                    <a:pt x="9610" y="119999"/>
                    <a:pt x="15483" y="119999"/>
                  </a:cubicBezTo>
                  <a:close/>
                  <a:moveTo>
                    <a:pt x="47519" y="61224"/>
                  </a:moveTo>
                  <a:cubicBezTo>
                    <a:pt x="52057" y="61224"/>
                    <a:pt x="55795" y="53333"/>
                    <a:pt x="55795" y="44081"/>
                  </a:cubicBezTo>
                  <a:cubicBezTo>
                    <a:pt x="55795" y="34557"/>
                    <a:pt x="52057" y="26938"/>
                    <a:pt x="47519" y="26938"/>
                  </a:cubicBezTo>
                  <a:cubicBezTo>
                    <a:pt x="42847" y="26938"/>
                    <a:pt x="39110" y="34557"/>
                    <a:pt x="39110" y="44081"/>
                  </a:cubicBezTo>
                  <a:cubicBezTo>
                    <a:pt x="39110" y="53333"/>
                    <a:pt x="42847" y="61224"/>
                    <a:pt x="47519" y="61224"/>
                  </a:cubicBezTo>
                  <a:close/>
                  <a:moveTo>
                    <a:pt x="22424" y="34285"/>
                  </a:moveTo>
                  <a:cubicBezTo>
                    <a:pt x="27096" y="34285"/>
                    <a:pt x="30834" y="26666"/>
                    <a:pt x="30834" y="17142"/>
                  </a:cubicBezTo>
                  <a:cubicBezTo>
                    <a:pt x="30834" y="7891"/>
                    <a:pt x="27096" y="272"/>
                    <a:pt x="22424" y="272"/>
                  </a:cubicBezTo>
                  <a:cubicBezTo>
                    <a:pt x="17886" y="272"/>
                    <a:pt x="14149" y="7891"/>
                    <a:pt x="14149" y="17142"/>
                  </a:cubicBezTo>
                  <a:cubicBezTo>
                    <a:pt x="14149" y="26666"/>
                    <a:pt x="17886" y="34285"/>
                    <a:pt x="22424" y="34285"/>
                  </a:cubicBezTo>
                  <a:close/>
                  <a:moveTo>
                    <a:pt x="27897" y="70204"/>
                  </a:moveTo>
                  <a:cubicBezTo>
                    <a:pt x="30834" y="70204"/>
                    <a:pt x="33236" y="65306"/>
                    <a:pt x="33236" y="59319"/>
                  </a:cubicBezTo>
                  <a:cubicBezTo>
                    <a:pt x="33236" y="53333"/>
                    <a:pt x="30834" y="48435"/>
                    <a:pt x="27897" y="48435"/>
                  </a:cubicBezTo>
                  <a:cubicBezTo>
                    <a:pt x="24961" y="48435"/>
                    <a:pt x="22558" y="53333"/>
                    <a:pt x="22558" y="59319"/>
                  </a:cubicBezTo>
                  <a:cubicBezTo>
                    <a:pt x="22558" y="65306"/>
                    <a:pt x="24961" y="70204"/>
                    <a:pt x="27897" y="70204"/>
                  </a:cubicBezTo>
                  <a:close/>
                  <a:moveTo>
                    <a:pt x="7608" y="16870"/>
                  </a:moveTo>
                  <a:cubicBezTo>
                    <a:pt x="9877" y="16870"/>
                    <a:pt x="11746" y="13061"/>
                    <a:pt x="11746" y="8435"/>
                  </a:cubicBezTo>
                  <a:cubicBezTo>
                    <a:pt x="11746" y="3809"/>
                    <a:pt x="9877" y="0"/>
                    <a:pt x="7608" y="0"/>
                  </a:cubicBezTo>
                  <a:cubicBezTo>
                    <a:pt x="5339" y="0"/>
                    <a:pt x="3470" y="3809"/>
                    <a:pt x="3470" y="8435"/>
                  </a:cubicBezTo>
                  <a:cubicBezTo>
                    <a:pt x="3470" y="13061"/>
                    <a:pt x="5339" y="16870"/>
                    <a:pt x="7608" y="16870"/>
                  </a:cubicBezTo>
                  <a:close/>
                  <a:moveTo>
                    <a:pt x="112525" y="44081"/>
                  </a:moveTo>
                  <a:cubicBezTo>
                    <a:pt x="112525" y="53333"/>
                    <a:pt x="108787" y="61224"/>
                    <a:pt x="104249" y="61224"/>
                  </a:cubicBezTo>
                  <a:cubicBezTo>
                    <a:pt x="99577" y="61224"/>
                    <a:pt x="95839" y="53333"/>
                    <a:pt x="95839" y="44081"/>
                  </a:cubicBezTo>
                  <a:cubicBezTo>
                    <a:pt x="95839" y="34557"/>
                    <a:pt x="99577" y="26938"/>
                    <a:pt x="104249" y="26938"/>
                  </a:cubicBezTo>
                  <a:cubicBezTo>
                    <a:pt x="108787" y="26938"/>
                    <a:pt x="112525" y="34557"/>
                    <a:pt x="112525" y="44081"/>
                  </a:cubicBezTo>
                  <a:close/>
                  <a:moveTo>
                    <a:pt x="108387" y="44081"/>
                  </a:moveTo>
                  <a:cubicBezTo>
                    <a:pt x="101979" y="36462"/>
                    <a:pt x="101979" y="36462"/>
                    <a:pt x="101979" y="36462"/>
                  </a:cubicBezTo>
                  <a:cubicBezTo>
                    <a:pt x="101979" y="51700"/>
                    <a:pt x="101979" y="51700"/>
                    <a:pt x="101979" y="51700"/>
                  </a:cubicBezTo>
                  <a:lnTo>
                    <a:pt x="108387" y="44081"/>
                  </a:lnTo>
                  <a:close/>
                  <a:moveTo>
                    <a:pt x="75951" y="61224"/>
                  </a:moveTo>
                  <a:cubicBezTo>
                    <a:pt x="80622" y="61224"/>
                    <a:pt x="84360" y="53333"/>
                    <a:pt x="84360" y="44081"/>
                  </a:cubicBezTo>
                  <a:cubicBezTo>
                    <a:pt x="84360" y="34557"/>
                    <a:pt x="80622" y="26938"/>
                    <a:pt x="75951" y="26938"/>
                  </a:cubicBezTo>
                  <a:cubicBezTo>
                    <a:pt x="71279" y="26938"/>
                    <a:pt x="67541" y="34557"/>
                    <a:pt x="67541" y="44081"/>
                  </a:cubicBezTo>
                  <a:cubicBezTo>
                    <a:pt x="67541" y="53333"/>
                    <a:pt x="71279" y="61224"/>
                    <a:pt x="75951" y="61224"/>
                  </a:cubicBezTo>
                  <a:close/>
                  <a:moveTo>
                    <a:pt x="120000" y="4353"/>
                  </a:moveTo>
                  <a:cubicBezTo>
                    <a:pt x="35506" y="4353"/>
                    <a:pt x="35506" y="4353"/>
                    <a:pt x="35506" y="4353"/>
                  </a:cubicBezTo>
                  <a:cubicBezTo>
                    <a:pt x="35506" y="8163"/>
                    <a:pt x="35506" y="8163"/>
                    <a:pt x="35506" y="8163"/>
                  </a:cubicBezTo>
                  <a:cubicBezTo>
                    <a:pt x="120000" y="8163"/>
                    <a:pt x="120000" y="8163"/>
                    <a:pt x="120000" y="8163"/>
                  </a:cubicBezTo>
                  <a:lnTo>
                    <a:pt x="120000" y="4353"/>
                  </a:lnTo>
                  <a:close/>
                  <a:moveTo>
                    <a:pt x="120000" y="78911"/>
                  </a:moveTo>
                  <a:cubicBezTo>
                    <a:pt x="35506" y="78911"/>
                    <a:pt x="35506" y="78911"/>
                    <a:pt x="35506" y="78911"/>
                  </a:cubicBezTo>
                  <a:cubicBezTo>
                    <a:pt x="35506" y="82448"/>
                    <a:pt x="35506" y="82448"/>
                    <a:pt x="35506" y="82448"/>
                  </a:cubicBezTo>
                  <a:cubicBezTo>
                    <a:pt x="120000" y="82448"/>
                    <a:pt x="120000" y="82448"/>
                    <a:pt x="120000" y="82448"/>
                  </a:cubicBezTo>
                  <a:lnTo>
                    <a:pt x="120000" y="78911"/>
                  </a:lnTo>
                  <a:close/>
                </a:path>
              </a:pathLst>
            </a:cu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sp>
        <p:nvSpPr>
          <p:cNvPr id="517" name="Shape 517"/>
          <p:cNvSpPr/>
          <p:nvPr/>
        </p:nvSpPr>
        <p:spPr>
          <a:xfrm>
            <a:off x="1426014" y="1345364"/>
            <a:ext cx="493797" cy="3221805"/>
          </a:xfrm>
          <a:prstGeom prst="rect">
            <a:avLst/>
          </a:prstGeom>
          <a:solidFill>
            <a:srgbClr val="003C6D"/>
          </a:solidFill>
          <a:ln>
            <a:noFill/>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18" name="Shape 518"/>
          <p:cNvSpPr txBox="1"/>
          <p:nvPr/>
        </p:nvSpPr>
        <p:spPr>
          <a:xfrm rot="-5400000">
            <a:off x="1189190" y="1790564"/>
            <a:ext cx="1030017" cy="311649"/>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SzPct val="25000"/>
              <a:buNone/>
            </a:pPr>
            <a:r>
              <a:rPr b="1" lang="en" sz="800">
                <a:solidFill>
                  <a:schemeClr val="lt1"/>
                </a:solidFill>
                <a:latin typeface="Century Gothic"/>
                <a:ea typeface="Century Gothic"/>
                <a:cs typeface="Century Gothic"/>
                <a:sym typeface="Century Gothic"/>
              </a:rPr>
              <a:t>Data Ingestion</a:t>
            </a:r>
          </a:p>
        </p:txBody>
      </p:sp>
      <p:grpSp>
        <p:nvGrpSpPr>
          <p:cNvPr id="519" name="Shape 519"/>
          <p:cNvGrpSpPr/>
          <p:nvPr/>
        </p:nvGrpSpPr>
        <p:grpSpPr>
          <a:xfrm rot="-5400000">
            <a:off x="1514409" y="2352093"/>
            <a:ext cx="317606" cy="415903"/>
            <a:chOff x="1316041" y="-11112"/>
            <a:chExt cx="5586408" cy="7554909"/>
          </a:xfrm>
        </p:grpSpPr>
        <p:sp>
          <p:nvSpPr>
            <p:cNvPr id="520" name="Shape 520"/>
            <p:cNvSpPr/>
            <p:nvPr/>
          </p:nvSpPr>
          <p:spPr>
            <a:xfrm>
              <a:off x="4964117" y="3360737"/>
              <a:ext cx="1344612" cy="763587"/>
            </a:xfrm>
            <a:custGeom>
              <a:pathLst>
                <a:path extrusionOk="0" h="120000" w="120000">
                  <a:moveTo>
                    <a:pt x="11209" y="0"/>
                  </a:moveTo>
                  <a:cubicBezTo>
                    <a:pt x="2826" y="50862"/>
                    <a:pt x="546" y="94540"/>
                    <a:pt x="0" y="119943"/>
                  </a:cubicBezTo>
                  <a:lnTo>
                    <a:pt x="119967" y="119943"/>
                  </a:lnTo>
                  <a:lnTo>
                    <a:pt x="55438" y="0"/>
                  </a:lnTo>
                  <a:lnTo>
                    <a:pt x="11209" y="0"/>
                  </a:ln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1" name="Shape 521"/>
            <p:cNvSpPr/>
            <p:nvPr/>
          </p:nvSpPr>
          <p:spPr>
            <a:xfrm>
              <a:off x="1849442" y="3360737"/>
              <a:ext cx="1401760" cy="763587"/>
            </a:xfrm>
            <a:custGeom>
              <a:pathLst>
                <a:path extrusionOk="0" h="120000" w="120000">
                  <a:moveTo>
                    <a:pt x="109427" y="0"/>
                  </a:moveTo>
                  <a:lnTo>
                    <a:pt x="61957" y="0"/>
                  </a:lnTo>
                  <a:lnTo>
                    <a:pt x="0" y="119943"/>
                  </a:lnTo>
                  <a:lnTo>
                    <a:pt x="119969" y="119943"/>
                  </a:lnTo>
                  <a:cubicBezTo>
                    <a:pt x="119506" y="94427"/>
                    <a:pt x="117349" y="50749"/>
                    <a:pt x="109427" y="0"/>
                  </a:cubicBez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2" name="Shape 522"/>
            <p:cNvSpPr/>
            <p:nvPr/>
          </p:nvSpPr>
          <p:spPr>
            <a:xfrm>
              <a:off x="3467103" y="5099048"/>
              <a:ext cx="1296988" cy="2444748"/>
            </a:xfrm>
            <a:custGeom>
              <a:pathLst>
                <a:path extrusionOk="0" h="120000" w="120000">
                  <a:moveTo>
                    <a:pt x="87942" y="100479"/>
                  </a:moveTo>
                  <a:lnTo>
                    <a:pt x="87942" y="0"/>
                  </a:lnTo>
                  <a:lnTo>
                    <a:pt x="30791" y="0"/>
                  </a:lnTo>
                  <a:lnTo>
                    <a:pt x="30791" y="100479"/>
                  </a:lnTo>
                  <a:lnTo>
                    <a:pt x="0" y="100479"/>
                  </a:lnTo>
                  <a:lnTo>
                    <a:pt x="58983" y="119982"/>
                  </a:lnTo>
                  <a:lnTo>
                    <a:pt x="119966" y="100479"/>
                  </a:lnTo>
                  <a:lnTo>
                    <a:pt x="87942" y="100479"/>
                  </a:ln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3" name="Shape 523"/>
            <p:cNvSpPr/>
            <p:nvPr/>
          </p:nvSpPr>
          <p:spPr>
            <a:xfrm>
              <a:off x="1849442" y="4235451"/>
              <a:ext cx="4602162" cy="757235"/>
            </a:xfrm>
            <a:custGeom>
              <a:pathLst>
                <a:path extrusionOk="0" h="120000" w="120000">
                  <a:moveTo>
                    <a:pt x="117897" y="119942"/>
                  </a:moveTo>
                  <a:lnTo>
                    <a:pt x="1830" y="119942"/>
                  </a:lnTo>
                  <a:lnTo>
                    <a:pt x="0" y="0"/>
                  </a:lnTo>
                  <a:lnTo>
                    <a:pt x="119990" y="0"/>
                  </a:lnTo>
                  <a:lnTo>
                    <a:pt x="117897" y="119942"/>
                  </a:ln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4" name="Shape 524"/>
            <p:cNvSpPr/>
            <p:nvPr/>
          </p:nvSpPr>
          <p:spPr>
            <a:xfrm>
              <a:off x="2667002" y="5099048"/>
              <a:ext cx="1044573" cy="1933574"/>
            </a:xfrm>
            <a:custGeom>
              <a:pathLst>
                <a:path extrusionOk="0" h="120000" w="120000">
                  <a:moveTo>
                    <a:pt x="119958" y="95307"/>
                  </a:moveTo>
                  <a:lnTo>
                    <a:pt x="103489" y="95307"/>
                  </a:lnTo>
                  <a:lnTo>
                    <a:pt x="103489" y="0"/>
                  </a:lnTo>
                  <a:lnTo>
                    <a:pt x="42868" y="0"/>
                  </a:lnTo>
                  <a:lnTo>
                    <a:pt x="42868" y="95307"/>
                  </a:lnTo>
                  <a:lnTo>
                    <a:pt x="0" y="95307"/>
                  </a:lnTo>
                  <a:lnTo>
                    <a:pt x="73241" y="119977"/>
                  </a:lnTo>
                  <a:lnTo>
                    <a:pt x="119958" y="104759"/>
                  </a:lnTo>
                  <a:lnTo>
                    <a:pt x="119958" y="95307"/>
                  </a:ln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5" name="Shape 525"/>
            <p:cNvSpPr/>
            <p:nvPr/>
          </p:nvSpPr>
          <p:spPr>
            <a:xfrm>
              <a:off x="4505328" y="5099048"/>
              <a:ext cx="1044573" cy="1933574"/>
            </a:xfrm>
            <a:custGeom>
              <a:pathLst>
                <a:path extrusionOk="0" h="120000" w="120000">
                  <a:moveTo>
                    <a:pt x="0" y="95307"/>
                  </a:moveTo>
                  <a:lnTo>
                    <a:pt x="16468" y="95307"/>
                  </a:lnTo>
                  <a:lnTo>
                    <a:pt x="16468" y="0"/>
                  </a:lnTo>
                  <a:lnTo>
                    <a:pt x="77089" y="0"/>
                  </a:lnTo>
                  <a:lnTo>
                    <a:pt x="77089" y="95307"/>
                  </a:lnTo>
                  <a:lnTo>
                    <a:pt x="119958" y="95307"/>
                  </a:lnTo>
                  <a:lnTo>
                    <a:pt x="46717" y="119977"/>
                  </a:lnTo>
                  <a:lnTo>
                    <a:pt x="0" y="104759"/>
                  </a:lnTo>
                  <a:lnTo>
                    <a:pt x="0" y="95307"/>
                  </a:ln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6" name="Shape 526"/>
            <p:cNvSpPr/>
            <p:nvPr/>
          </p:nvSpPr>
          <p:spPr>
            <a:xfrm>
              <a:off x="2582866" y="-9523"/>
              <a:ext cx="1416049" cy="4133849"/>
            </a:xfrm>
            <a:custGeom>
              <a:pathLst>
                <a:path extrusionOk="0" h="120000" w="120000">
                  <a:moveTo>
                    <a:pt x="86149" y="0"/>
                  </a:moveTo>
                  <a:cubicBezTo>
                    <a:pt x="52299" y="1243"/>
                    <a:pt x="23847" y="3866"/>
                    <a:pt x="0" y="7211"/>
                  </a:cubicBezTo>
                  <a:cubicBezTo>
                    <a:pt x="20767" y="13116"/>
                    <a:pt x="62393" y="27434"/>
                    <a:pt x="78739" y="50876"/>
                  </a:cubicBezTo>
                  <a:cubicBezTo>
                    <a:pt x="101885" y="84048"/>
                    <a:pt x="99842" y="113248"/>
                    <a:pt x="98958" y="119989"/>
                  </a:cubicBezTo>
                  <a:lnTo>
                    <a:pt x="117987" y="119989"/>
                  </a:lnTo>
                  <a:cubicBezTo>
                    <a:pt x="118444" y="112882"/>
                    <a:pt x="119969" y="81048"/>
                    <a:pt x="110180" y="51450"/>
                  </a:cubicBezTo>
                  <a:cubicBezTo>
                    <a:pt x="102312" y="27507"/>
                    <a:pt x="91639" y="8768"/>
                    <a:pt x="86149" y="0"/>
                  </a:cubicBez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7" name="Shape 527"/>
            <p:cNvSpPr/>
            <p:nvPr/>
          </p:nvSpPr>
          <p:spPr>
            <a:xfrm>
              <a:off x="1316041" y="631822"/>
              <a:ext cx="2247898" cy="3494089"/>
            </a:xfrm>
            <a:custGeom>
              <a:pathLst>
                <a:path extrusionOk="0" h="120000" w="120000">
                  <a:moveTo>
                    <a:pt x="119980" y="119987"/>
                  </a:moveTo>
                  <a:cubicBezTo>
                    <a:pt x="119212" y="110948"/>
                    <a:pt x="114408" y="68520"/>
                    <a:pt x="92752" y="43033"/>
                  </a:cubicBezTo>
                  <a:cubicBezTo>
                    <a:pt x="75285" y="22518"/>
                    <a:pt x="46116" y="7110"/>
                    <a:pt x="30936" y="0"/>
                  </a:cubicBezTo>
                  <a:cubicBezTo>
                    <a:pt x="8454" y="11203"/>
                    <a:pt x="0" y="22333"/>
                    <a:pt x="0" y="22333"/>
                  </a:cubicBezTo>
                  <a:cubicBezTo>
                    <a:pt x="0" y="22333"/>
                    <a:pt x="42907" y="31644"/>
                    <a:pt x="76150" y="59604"/>
                  </a:cubicBezTo>
                  <a:cubicBezTo>
                    <a:pt x="109393" y="87563"/>
                    <a:pt x="107798" y="119987"/>
                    <a:pt x="107798" y="119987"/>
                  </a:cubicBezTo>
                  <a:lnTo>
                    <a:pt x="119980" y="119987"/>
                  </a:ln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8" name="Shape 528"/>
            <p:cNvSpPr/>
            <p:nvPr/>
          </p:nvSpPr>
          <p:spPr>
            <a:xfrm>
              <a:off x="4205285" y="-11112"/>
              <a:ext cx="1428749" cy="4135439"/>
            </a:xfrm>
            <a:custGeom>
              <a:pathLst>
                <a:path extrusionOk="0" h="120000" w="120000">
                  <a:moveTo>
                    <a:pt x="41833" y="50900"/>
                  </a:moveTo>
                  <a:cubicBezTo>
                    <a:pt x="58095" y="27435"/>
                    <a:pt x="99415" y="13111"/>
                    <a:pt x="119969" y="7219"/>
                  </a:cubicBezTo>
                  <a:cubicBezTo>
                    <a:pt x="96120" y="3865"/>
                    <a:pt x="67556" y="1211"/>
                    <a:pt x="33581" y="0"/>
                  </a:cubicBezTo>
                  <a:cubicBezTo>
                    <a:pt x="28141" y="8744"/>
                    <a:pt x="17501" y="27497"/>
                    <a:pt x="9672" y="51474"/>
                  </a:cubicBezTo>
                  <a:cubicBezTo>
                    <a:pt x="0" y="81062"/>
                    <a:pt x="1481" y="112885"/>
                    <a:pt x="1934" y="119989"/>
                  </a:cubicBezTo>
                  <a:lnTo>
                    <a:pt x="21793" y="119989"/>
                  </a:lnTo>
                  <a:cubicBezTo>
                    <a:pt x="20977" y="113250"/>
                    <a:pt x="18891" y="84060"/>
                    <a:pt x="41833" y="50900"/>
                  </a:cubicBez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9" name="Shape 529"/>
            <p:cNvSpPr/>
            <p:nvPr/>
          </p:nvSpPr>
          <p:spPr>
            <a:xfrm>
              <a:off x="4651373" y="630239"/>
              <a:ext cx="2251075" cy="3494086"/>
            </a:xfrm>
            <a:custGeom>
              <a:pathLst>
                <a:path extrusionOk="0" h="120000" w="120000">
                  <a:moveTo>
                    <a:pt x="89011" y="0"/>
                  </a:moveTo>
                  <a:cubicBezTo>
                    <a:pt x="73872" y="7082"/>
                    <a:pt x="44630" y="22521"/>
                    <a:pt x="27208" y="43065"/>
                  </a:cubicBezTo>
                  <a:cubicBezTo>
                    <a:pt x="5545" y="68541"/>
                    <a:pt x="786" y="110951"/>
                    <a:pt x="0" y="119987"/>
                  </a:cubicBezTo>
                  <a:lnTo>
                    <a:pt x="12337" y="119987"/>
                  </a:lnTo>
                  <a:cubicBezTo>
                    <a:pt x="12337" y="119987"/>
                    <a:pt x="10745" y="87577"/>
                    <a:pt x="43939" y="59629"/>
                  </a:cubicBezTo>
                  <a:cubicBezTo>
                    <a:pt x="77134" y="31681"/>
                    <a:pt x="119980" y="22373"/>
                    <a:pt x="119980" y="22373"/>
                  </a:cubicBezTo>
                  <a:cubicBezTo>
                    <a:pt x="119980" y="22373"/>
                    <a:pt x="111519" y="11223"/>
                    <a:pt x="89011" y="0"/>
                  </a:cubicBezTo>
                </a:path>
              </a:pathLst>
            </a:custGeom>
            <a:solidFill>
              <a:schemeClr val="lt1"/>
            </a:solidFill>
            <a:ln>
              <a:noFill/>
            </a:ln>
          </p:spPr>
          <p:txBody>
            <a:bodyPr anchorCtr="0" anchor="ctr" bIns="34275" lIns="68575" rIns="68575" tIns="34275">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530" name="Shape 530"/>
          <p:cNvSpPr txBox="1"/>
          <p:nvPr/>
        </p:nvSpPr>
        <p:spPr>
          <a:xfrm rot="-5400000">
            <a:off x="1197072" y="3170086"/>
            <a:ext cx="1030017" cy="311649"/>
          </a:xfrm>
          <a:prstGeom prst="rect">
            <a:avLst/>
          </a:prstGeom>
          <a:noFill/>
          <a:ln>
            <a:noFill/>
          </a:ln>
        </p:spPr>
        <p:txBody>
          <a:bodyPr anchorCtr="0" anchor="t" bIns="45700" lIns="91425" rIns="91425" tIns="45700">
            <a:noAutofit/>
          </a:bodyPr>
          <a:lstStyle/>
          <a:p>
            <a:pPr indent="0" lvl="0" marL="0" marR="0" rtl="0" algn="ctr">
              <a:spcBef>
                <a:spcPts val="0"/>
              </a:spcBef>
              <a:spcAft>
                <a:spcPts val="0"/>
              </a:spcAft>
              <a:buSzPct val="25000"/>
              <a:buNone/>
            </a:pPr>
            <a:r>
              <a:rPr b="1" lang="en" sz="800">
                <a:solidFill>
                  <a:schemeClr val="lt1"/>
                </a:solidFill>
                <a:latin typeface="Century Gothic"/>
                <a:ea typeface="Century Gothic"/>
                <a:cs typeface="Century Gothic"/>
                <a:sym typeface="Century Gothic"/>
              </a:rPr>
              <a:t>Light Integration</a:t>
            </a:r>
          </a:p>
        </p:txBody>
      </p:sp>
      <p:grpSp>
        <p:nvGrpSpPr>
          <p:cNvPr id="531" name="Shape 531"/>
          <p:cNvGrpSpPr/>
          <p:nvPr/>
        </p:nvGrpSpPr>
        <p:grpSpPr>
          <a:xfrm>
            <a:off x="1494549" y="3855451"/>
            <a:ext cx="371988" cy="396739"/>
            <a:chOff x="6632575" y="6389687"/>
            <a:chExt cx="739775" cy="947737"/>
          </a:xfrm>
        </p:grpSpPr>
        <p:sp>
          <p:nvSpPr>
            <p:cNvPr id="532" name="Shape 532"/>
            <p:cNvSpPr/>
            <p:nvPr/>
          </p:nvSpPr>
          <p:spPr>
            <a:xfrm>
              <a:off x="6632575" y="6389687"/>
              <a:ext cx="739775" cy="947737"/>
            </a:xfrm>
            <a:custGeom>
              <a:pathLst>
                <a:path extrusionOk="0" h="120000" w="120000">
                  <a:moveTo>
                    <a:pt x="60097" y="119999"/>
                  </a:moveTo>
                  <a:cubicBezTo>
                    <a:pt x="30929" y="119999"/>
                    <a:pt x="0" y="114183"/>
                    <a:pt x="0" y="103316"/>
                  </a:cubicBezTo>
                  <a:cubicBezTo>
                    <a:pt x="0" y="16683"/>
                    <a:pt x="0" y="16683"/>
                    <a:pt x="0" y="16683"/>
                  </a:cubicBezTo>
                  <a:cubicBezTo>
                    <a:pt x="0" y="5816"/>
                    <a:pt x="30929" y="0"/>
                    <a:pt x="60097" y="0"/>
                  </a:cubicBezTo>
                  <a:cubicBezTo>
                    <a:pt x="89070" y="0"/>
                    <a:pt x="120000" y="5816"/>
                    <a:pt x="120000" y="16683"/>
                  </a:cubicBezTo>
                  <a:cubicBezTo>
                    <a:pt x="120000" y="103316"/>
                    <a:pt x="120000" y="103316"/>
                    <a:pt x="120000" y="103316"/>
                  </a:cubicBezTo>
                  <a:cubicBezTo>
                    <a:pt x="120000" y="114183"/>
                    <a:pt x="89070" y="119999"/>
                    <a:pt x="60097" y="119999"/>
                  </a:cubicBezTo>
                  <a:close/>
                  <a:moveTo>
                    <a:pt x="60097" y="3979"/>
                  </a:moveTo>
                  <a:cubicBezTo>
                    <a:pt x="45024" y="3979"/>
                    <a:pt x="30734" y="5510"/>
                    <a:pt x="20163" y="8265"/>
                  </a:cubicBezTo>
                  <a:cubicBezTo>
                    <a:pt x="10766" y="10561"/>
                    <a:pt x="5285" y="13775"/>
                    <a:pt x="5285" y="16683"/>
                  </a:cubicBezTo>
                  <a:cubicBezTo>
                    <a:pt x="5285" y="103316"/>
                    <a:pt x="5285" y="103316"/>
                    <a:pt x="5285" y="103316"/>
                  </a:cubicBezTo>
                  <a:cubicBezTo>
                    <a:pt x="5285" y="106071"/>
                    <a:pt x="10766" y="109285"/>
                    <a:pt x="20163" y="111734"/>
                  </a:cubicBezTo>
                  <a:cubicBezTo>
                    <a:pt x="30734" y="114336"/>
                    <a:pt x="45024" y="115867"/>
                    <a:pt x="60097" y="115867"/>
                  </a:cubicBezTo>
                  <a:cubicBezTo>
                    <a:pt x="75171" y="115867"/>
                    <a:pt x="89265" y="114336"/>
                    <a:pt x="99836" y="111734"/>
                  </a:cubicBezTo>
                  <a:cubicBezTo>
                    <a:pt x="109233" y="109285"/>
                    <a:pt x="114910" y="106071"/>
                    <a:pt x="114910" y="103316"/>
                  </a:cubicBezTo>
                  <a:cubicBezTo>
                    <a:pt x="114910" y="16683"/>
                    <a:pt x="114910" y="16683"/>
                    <a:pt x="114910" y="16683"/>
                  </a:cubicBezTo>
                  <a:cubicBezTo>
                    <a:pt x="114910" y="13775"/>
                    <a:pt x="109233" y="10561"/>
                    <a:pt x="99836" y="8265"/>
                  </a:cubicBezTo>
                  <a:cubicBezTo>
                    <a:pt x="89265" y="5510"/>
                    <a:pt x="75171" y="3979"/>
                    <a:pt x="60097" y="3979"/>
                  </a:cubicBezTo>
                  <a:close/>
                </a:path>
              </a:pathLst>
            </a:cu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33" name="Shape 533"/>
            <p:cNvSpPr/>
            <p:nvPr/>
          </p:nvSpPr>
          <p:spPr>
            <a:xfrm>
              <a:off x="6732588" y="6604000"/>
              <a:ext cx="530224" cy="509586"/>
            </a:xfrm>
            <a:custGeom>
              <a:pathLst>
                <a:path extrusionOk="0" h="120000" w="120000">
                  <a:moveTo>
                    <a:pt x="111526" y="39810"/>
                  </a:moveTo>
                  <a:cubicBezTo>
                    <a:pt x="106879" y="39810"/>
                    <a:pt x="103052" y="43791"/>
                    <a:pt x="103052" y="48625"/>
                  </a:cubicBezTo>
                  <a:cubicBezTo>
                    <a:pt x="103052" y="49194"/>
                    <a:pt x="103325" y="49478"/>
                    <a:pt x="103325" y="50047"/>
                  </a:cubicBezTo>
                  <a:cubicBezTo>
                    <a:pt x="74350" y="61706"/>
                    <a:pt x="74350" y="61706"/>
                    <a:pt x="74350" y="61706"/>
                  </a:cubicBezTo>
                  <a:cubicBezTo>
                    <a:pt x="70797" y="54881"/>
                    <a:pt x="63963" y="50047"/>
                    <a:pt x="56036" y="49763"/>
                  </a:cubicBezTo>
                  <a:cubicBezTo>
                    <a:pt x="54943" y="33838"/>
                    <a:pt x="54943" y="33838"/>
                    <a:pt x="54943" y="33838"/>
                  </a:cubicBezTo>
                  <a:cubicBezTo>
                    <a:pt x="62596" y="32417"/>
                    <a:pt x="68337" y="25592"/>
                    <a:pt x="68337" y="17061"/>
                  </a:cubicBezTo>
                  <a:cubicBezTo>
                    <a:pt x="68337" y="7677"/>
                    <a:pt x="60956" y="0"/>
                    <a:pt x="51936" y="0"/>
                  </a:cubicBezTo>
                  <a:cubicBezTo>
                    <a:pt x="42915" y="0"/>
                    <a:pt x="35535" y="7677"/>
                    <a:pt x="35535" y="17061"/>
                  </a:cubicBezTo>
                  <a:cubicBezTo>
                    <a:pt x="35535" y="19336"/>
                    <a:pt x="36082" y="21327"/>
                    <a:pt x="36628" y="23317"/>
                  </a:cubicBezTo>
                  <a:cubicBezTo>
                    <a:pt x="15034" y="34976"/>
                    <a:pt x="15034" y="34976"/>
                    <a:pt x="15034" y="34976"/>
                  </a:cubicBezTo>
                  <a:cubicBezTo>
                    <a:pt x="13394" y="32985"/>
                    <a:pt x="11207" y="31848"/>
                    <a:pt x="8473" y="31848"/>
                  </a:cubicBezTo>
                  <a:cubicBezTo>
                    <a:pt x="3826" y="31848"/>
                    <a:pt x="0" y="35545"/>
                    <a:pt x="0" y="40379"/>
                  </a:cubicBezTo>
                  <a:cubicBezTo>
                    <a:pt x="0" y="45497"/>
                    <a:pt x="3826" y="49194"/>
                    <a:pt x="8473" y="49194"/>
                  </a:cubicBezTo>
                  <a:cubicBezTo>
                    <a:pt x="13120" y="49194"/>
                    <a:pt x="16947" y="45497"/>
                    <a:pt x="16947" y="40379"/>
                  </a:cubicBezTo>
                  <a:cubicBezTo>
                    <a:pt x="16947" y="39810"/>
                    <a:pt x="16947" y="38957"/>
                    <a:pt x="16674" y="38388"/>
                  </a:cubicBezTo>
                  <a:cubicBezTo>
                    <a:pt x="38268" y="26729"/>
                    <a:pt x="38268" y="26729"/>
                    <a:pt x="38268" y="26729"/>
                  </a:cubicBezTo>
                  <a:cubicBezTo>
                    <a:pt x="41275" y="30995"/>
                    <a:pt x="45922" y="33838"/>
                    <a:pt x="51389" y="34123"/>
                  </a:cubicBezTo>
                  <a:cubicBezTo>
                    <a:pt x="52482" y="50047"/>
                    <a:pt x="52482" y="50047"/>
                    <a:pt x="52482" y="50047"/>
                  </a:cubicBezTo>
                  <a:cubicBezTo>
                    <a:pt x="42642" y="51753"/>
                    <a:pt x="34988" y="60568"/>
                    <a:pt x="34988" y="71374"/>
                  </a:cubicBezTo>
                  <a:cubicBezTo>
                    <a:pt x="34988" y="83317"/>
                    <a:pt x="44282" y="92985"/>
                    <a:pt x="55763" y="92985"/>
                  </a:cubicBezTo>
                  <a:cubicBezTo>
                    <a:pt x="61503" y="92985"/>
                    <a:pt x="66697" y="90426"/>
                    <a:pt x="70523" y="86445"/>
                  </a:cubicBezTo>
                  <a:cubicBezTo>
                    <a:pt x="87744" y="101232"/>
                    <a:pt x="87744" y="101232"/>
                    <a:pt x="87744" y="101232"/>
                  </a:cubicBezTo>
                  <a:cubicBezTo>
                    <a:pt x="86651" y="102938"/>
                    <a:pt x="86104" y="105213"/>
                    <a:pt x="86104" y="107488"/>
                  </a:cubicBezTo>
                  <a:cubicBezTo>
                    <a:pt x="86104" y="114312"/>
                    <a:pt x="91298" y="120000"/>
                    <a:pt x="97858" y="120000"/>
                  </a:cubicBezTo>
                  <a:cubicBezTo>
                    <a:pt x="104419" y="120000"/>
                    <a:pt x="109886" y="114312"/>
                    <a:pt x="109886" y="107488"/>
                  </a:cubicBezTo>
                  <a:cubicBezTo>
                    <a:pt x="109886" y="100663"/>
                    <a:pt x="104419" y="95260"/>
                    <a:pt x="97858" y="95260"/>
                  </a:cubicBezTo>
                  <a:cubicBezTo>
                    <a:pt x="94851" y="95260"/>
                    <a:pt x="92118" y="96398"/>
                    <a:pt x="89931" y="98388"/>
                  </a:cubicBezTo>
                  <a:cubicBezTo>
                    <a:pt x="72710" y="83601"/>
                    <a:pt x="72710" y="83601"/>
                    <a:pt x="72710" y="83601"/>
                  </a:cubicBezTo>
                  <a:cubicBezTo>
                    <a:pt x="75170" y="80189"/>
                    <a:pt x="76537" y="75924"/>
                    <a:pt x="76537" y="71374"/>
                  </a:cubicBezTo>
                  <a:cubicBezTo>
                    <a:pt x="76537" y="69383"/>
                    <a:pt x="76264" y="67393"/>
                    <a:pt x="75717" y="65402"/>
                  </a:cubicBezTo>
                  <a:cubicBezTo>
                    <a:pt x="104692" y="53459"/>
                    <a:pt x="104692" y="53459"/>
                    <a:pt x="104692" y="53459"/>
                  </a:cubicBezTo>
                  <a:cubicBezTo>
                    <a:pt x="106059" y="56018"/>
                    <a:pt x="108792" y="57440"/>
                    <a:pt x="111526" y="57440"/>
                  </a:cubicBezTo>
                  <a:cubicBezTo>
                    <a:pt x="116173" y="57440"/>
                    <a:pt x="120000" y="53459"/>
                    <a:pt x="120000" y="48625"/>
                  </a:cubicBezTo>
                  <a:cubicBezTo>
                    <a:pt x="120000" y="43791"/>
                    <a:pt x="116173" y="39810"/>
                    <a:pt x="111526" y="39810"/>
                  </a:cubicBezTo>
                  <a:close/>
                </a:path>
              </a:pathLst>
            </a:cu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534" name="Shape 534"/>
          <p:cNvGrpSpPr/>
          <p:nvPr/>
        </p:nvGrpSpPr>
        <p:grpSpPr>
          <a:xfrm>
            <a:off x="7565841" y="2353059"/>
            <a:ext cx="1013067" cy="766602"/>
            <a:chOff x="10098809" y="1854500"/>
            <a:chExt cx="1350404" cy="1022136"/>
          </a:xfrm>
        </p:grpSpPr>
        <p:sp>
          <p:nvSpPr>
            <p:cNvPr id="535" name="Shape 535"/>
            <p:cNvSpPr/>
            <p:nvPr/>
          </p:nvSpPr>
          <p:spPr>
            <a:xfrm>
              <a:off x="10098809" y="1854500"/>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36" name="Shape 536"/>
            <p:cNvSpPr/>
            <p:nvPr/>
          </p:nvSpPr>
          <p:spPr>
            <a:xfrm>
              <a:off x="10178874" y="1911041"/>
              <a:ext cx="1190272" cy="283886"/>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Dashboards</a:t>
              </a:r>
            </a:p>
          </p:txBody>
        </p:sp>
        <p:sp>
          <p:nvSpPr>
            <p:cNvPr id="537" name="Shape 537"/>
            <p:cNvSpPr/>
            <p:nvPr/>
          </p:nvSpPr>
          <p:spPr>
            <a:xfrm>
              <a:off x="10452536" y="2210693"/>
              <a:ext cx="595219" cy="550769"/>
            </a:xfrm>
            <a:custGeom>
              <a:pathLst>
                <a:path extrusionOk="0" h="120000" w="120000">
                  <a:moveTo>
                    <a:pt x="113908" y="119999"/>
                  </a:moveTo>
                  <a:cubicBezTo>
                    <a:pt x="6091" y="119999"/>
                    <a:pt x="6091" y="119999"/>
                    <a:pt x="6091" y="119999"/>
                  </a:cubicBezTo>
                  <a:cubicBezTo>
                    <a:pt x="2741" y="119999"/>
                    <a:pt x="0" y="116875"/>
                    <a:pt x="0" y="112649"/>
                  </a:cubicBezTo>
                  <a:cubicBezTo>
                    <a:pt x="0" y="7350"/>
                    <a:pt x="0" y="7350"/>
                    <a:pt x="0" y="7350"/>
                  </a:cubicBezTo>
                  <a:cubicBezTo>
                    <a:pt x="0" y="3307"/>
                    <a:pt x="2741" y="0"/>
                    <a:pt x="6091" y="0"/>
                  </a:cubicBezTo>
                  <a:cubicBezTo>
                    <a:pt x="113908" y="0"/>
                    <a:pt x="113908" y="0"/>
                    <a:pt x="113908" y="0"/>
                  </a:cubicBezTo>
                  <a:cubicBezTo>
                    <a:pt x="117411" y="0"/>
                    <a:pt x="120000" y="3307"/>
                    <a:pt x="120000" y="7350"/>
                  </a:cubicBezTo>
                  <a:cubicBezTo>
                    <a:pt x="120000" y="112649"/>
                    <a:pt x="120000" y="112649"/>
                    <a:pt x="120000" y="112649"/>
                  </a:cubicBezTo>
                  <a:cubicBezTo>
                    <a:pt x="120000" y="116875"/>
                    <a:pt x="117411" y="119999"/>
                    <a:pt x="113908" y="119999"/>
                  </a:cubicBezTo>
                  <a:close/>
                  <a:moveTo>
                    <a:pt x="6091" y="4777"/>
                  </a:moveTo>
                  <a:cubicBezTo>
                    <a:pt x="5025" y="4777"/>
                    <a:pt x="4111" y="5880"/>
                    <a:pt x="4111" y="7350"/>
                  </a:cubicBezTo>
                  <a:cubicBezTo>
                    <a:pt x="4111" y="112649"/>
                    <a:pt x="4111" y="112649"/>
                    <a:pt x="4111" y="112649"/>
                  </a:cubicBezTo>
                  <a:cubicBezTo>
                    <a:pt x="4111" y="114119"/>
                    <a:pt x="5025" y="115222"/>
                    <a:pt x="6091" y="115222"/>
                  </a:cubicBezTo>
                  <a:cubicBezTo>
                    <a:pt x="113908" y="115222"/>
                    <a:pt x="113908" y="115222"/>
                    <a:pt x="113908" y="115222"/>
                  </a:cubicBezTo>
                  <a:cubicBezTo>
                    <a:pt x="115126" y="115222"/>
                    <a:pt x="116040" y="114119"/>
                    <a:pt x="116040" y="112649"/>
                  </a:cubicBezTo>
                  <a:cubicBezTo>
                    <a:pt x="116040" y="7350"/>
                    <a:pt x="116040" y="7350"/>
                    <a:pt x="116040" y="7350"/>
                  </a:cubicBezTo>
                  <a:cubicBezTo>
                    <a:pt x="116040" y="5880"/>
                    <a:pt x="115126" y="4777"/>
                    <a:pt x="113908" y="4777"/>
                  </a:cubicBezTo>
                  <a:lnTo>
                    <a:pt x="6091" y="4777"/>
                  </a:lnTo>
                  <a:close/>
                  <a:moveTo>
                    <a:pt x="50558" y="12312"/>
                  </a:moveTo>
                  <a:cubicBezTo>
                    <a:pt x="12335" y="12312"/>
                    <a:pt x="12335" y="12312"/>
                    <a:pt x="12335" y="12312"/>
                  </a:cubicBezTo>
                  <a:cubicBezTo>
                    <a:pt x="12335" y="19111"/>
                    <a:pt x="12335" y="19111"/>
                    <a:pt x="12335" y="19111"/>
                  </a:cubicBezTo>
                  <a:cubicBezTo>
                    <a:pt x="50558" y="19111"/>
                    <a:pt x="50558" y="19111"/>
                    <a:pt x="50558" y="19111"/>
                  </a:cubicBezTo>
                  <a:lnTo>
                    <a:pt x="50558" y="12312"/>
                  </a:lnTo>
                  <a:close/>
                  <a:moveTo>
                    <a:pt x="50558" y="77366"/>
                  </a:moveTo>
                  <a:cubicBezTo>
                    <a:pt x="12335" y="77366"/>
                    <a:pt x="12335" y="77366"/>
                    <a:pt x="12335" y="77366"/>
                  </a:cubicBezTo>
                  <a:cubicBezTo>
                    <a:pt x="12335" y="83981"/>
                    <a:pt x="12335" y="83981"/>
                    <a:pt x="12335" y="83981"/>
                  </a:cubicBezTo>
                  <a:cubicBezTo>
                    <a:pt x="50558" y="83981"/>
                    <a:pt x="50558" y="83981"/>
                    <a:pt x="50558" y="83981"/>
                  </a:cubicBezTo>
                  <a:lnTo>
                    <a:pt x="50558" y="77366"/>
                  </a:lnTo>
                  <a:close/>
                  <a:moveTo>
                    <a:pt x="50558" y="100520"/>
                  </a:moveTo>
                  <a:cubicBezTo>
                    <a:pt x="12335" y="100520"/>
                    <a:pt x="12335" y="100520"/>
                    <a:pt x="12335" y="100520"/>
                  </a:cubicBezTo>
                  <a:cubicBezTo>
                    <a:pt x="12335" y="107320"/>
                    <a:pt x="12335" y="107320"/>
                    <a:pt x="12335" y="107320"/>
                  </a:cubicBezTo>
                  <a:cubicBezTo>
                    <a:pt x="50558" y="107320"/>
                    <a:pt x="50558" y="107320"/>
                    <a:pt x="50558" y="107320"/>
                  </a:cubicBezTo>
                  <a:lnTo>
                    <a:pt x="50558" y="100520"/>
                  </a:lnTo>
                  <a:close/>
                  <a:moveTo>
                    <a:pt x="50558" y="88943"/>
                  </a:moveTo>
                  <a:cubicBezTo>
                    <a:pt x="12335" y="88943"/>
                    <a:pt x="12335" y="88943"/>
                    <a:pt x="12335" y="88943"/>
                  </a:cubicBezTo>
                  <a:cubicBezTo>
                    <a:pt x="12335" y="95558"/>
                    <a:pt x="12335" y="95558"/>
                    <a:pt x="12335" y="95558"/>
                  </a:cubicBezTo>
                  <a:cubicBezTo>
                    <a:pt x="50558" y="95558"/>
                    <a:pt x="50558" y="95558"/>
                    <a:pt x="50558" y="95558"/>
                  </a:cubicBezTo>
                  <a:lnTo>
                    <a:pt x="50558" y="88943"/>
                  </a:lnTo>
                  <a:close/>
                  <a:moveTo>
                    <a:pt x="74619" y="53108"/>
                  </a:moveTo>
                  <a:cubicBezTo>
                    <a:pt x="64568" y="53108"/>
                    <a:pt x="64568" y="53108"/>
                    <a:pt x="64568" y="53108"/>
                  </a:cubicBezTo>
                  <a:cubicBezTo>
                    <a:pt x="64568" y="70934"/>
                    <a:pt x="64568" y="70934"/>
                    <a:pt x="64568" y="70934"/>
                  </a:cubicBezTo>
                  <a:cubicBezTo>
                    <a:pt x="74619" y="70934"/>
                    <a:pt x="74619" y="70934"/>
                    <a:pt x="74619" y="70934"/>
                  </a:cubicBezTo>
                  <a:lnTo>
                    <a:pt x="74619" y="53108"/>
                  </a:lnTo>
                  <a:close/>
                  <a:moveTo>
                    <a:pt x="102944" y="26830"/>
                  </a:moveTo>
                  <a:cubicBezTo>
                    <a:pt x="92893" y="26830"/>
                    <a:pt x="92893" y="26830"/>
                    <a:pt x="92893" y="26830"/>
                  </a:cubicBezTo>
                  <a:cubicBezTo>
                    <a:pt x="92893" y="70934"/>
                    <a:pt x="92893" y="70934"/>
                    <a:pt x="92893" y="70934"/>
                  </a:cubicBezTo>
                  <a:cubicBezTo>
                    <a:pt x="102944" y="70934"/>
                    <a:pt x="102944" y="70934"/>
                    <a:pt x="102944" y="70934"/>
                  </a:cubicBezTo>
                  <a:lnTo>
                    <a:pt x="102944" y="26830"/>
                  </a:lnTo>
                  <a:close/>
                  <a:moveTo>
                    <a:pt x="88781" y="38223"/>
                  </a:moveTo>
                  <a:cubicBezTo>
                    <a:pt x="78730" y="38223"/>
                    <a:pt x="78730" y="38223"/>
                    <a:pt x="78730" y="38223"/>
                  </a:cubicBezTo>
                  <a:cubicBezTo>
                    <a:pt x="78730" y="70934"/>
                    <a:pt x="78730" y="70934"/>
                    <a:pt x="78730" y="70934"/>
                  </a:cubicBezTo>
                  <a:cubicBezTo>
                    <a:pt x="88781" y="70934"/>
                    <a:pt x="88781" y="70934"/>
                    <a:pt x="88781" y="70934"/>
                  </a:cubicBezTo>
                  <a:lnTo>
                    <a:pt x="88781" y="38223"/>
                  </a:lnTo>
                  <a:close/>
                  <a:moveTo>
                    <a:pt x="99593" y="82511"/>
                  </a:moveTo>
                  <a:cubicBezTo>
                    <a:pt x="97766" y="82511"/>
                    <a:pt x="96395" y="84165"/>
                    <a:pt x="96395" y="86370"/>
                  </a:cubicBezTo>
                  <a:cubicBezTo>
                    <a:pt x="96395" y="87105"/>
                    <a:pt x="96548" y="87840"/>
                    <a:pt x="96852" y="88392"/>
                  </a:cubicBezTo>
                  <a:cubicBezTo>
                    <a:pt x="89086" y="96110"/>
                    <a:pt x="89086" y="96110"/>
                    <a:pt x="89086" y="96110"/>
                  </a:cubicBezTo>
                  <a:cubicBezTo>
                    <a:pt x="88477" y="95558"/>
                    <a:pt x="87715" y="95191"/>
                    <a:pt x="86954" y="95191"/>
                  </a:cubicBezTo>
                  <a:cubicBezTo>
                    <a:pt x="86040" y="95191"/>
                    <a:pt x="85279" y="95558"/>
                    <a:pt x="84670" y="96294"/>
                  </a:cubicBezTo>
                  <a:cubicBezTo>
                    <a:pt x="78274" y="90964"/>
                    <a:pt x="78274" y="90964"/>
                    <a:pt x="78274" y="90964"/>
                  </a:cubicBezTo>
                  <a:cubicBezTo>
                    <a:pt x="78426" y="90413"/>
                    <a:pt x="78578" y="89862"/>
                    <a:pt x="78578" y="89127"/>
                  </a:cubicBezTo>
                  <a:cubicBezTo>
                    <a:pt x="78578" y="87105"/>
                    <a:pt x="77208" y="85267"/>
                    <a:pt x="75380" y="85267"/>
                  </a:cubicBezTo>
                  <a:cubicBezTo>
                    <a:pt x="73705" y="85267"/>
                    <a:pt x="72182" y="87105"/>
                    <a:pt x="72182" y="89127"/>
                  </a:cubicBezTo>
                  <a:cubicBezTo>
                    <a:pt x="72182" y="89678"/>
                    <a:pt x="72335" y="90229"/>
                    <a:pt x="72487" y="90781"/>
                  </a:cubicBezTo>
                  <a:cubicBezTo>
                    <a:pt x="65329" y="96110"/>
                    <a:pt x="65329" y="96110"/>
                    <a:pt x="65329" y="96110"/>
                  </a:cubicBezTo>
                  <a:cubicBezTo>
                    <a:pt x="65786" y="97212"/>
                    <a:pt x="65786" y="97212"/>
                    <a:pt x="65786" y="97212"/>
                  </a:cubicBezTo>
                  <a:cubicBezTo>
                    <a:pt x="72944" y="91699"/>
                    <a:pt x="72944" y="91699"/>
                    <a:pt x="72944" y="91699"/>
                  </a:cubicBezTo>
                  <a:cubicBezTo>
                    <a:pt x="73553" y="92618"/>
                    <a:pt x="74467" y="92986"/>
                    <a:pt x="75380" y="92986"/>
                  </a:cubicBezTo>
                  <a:cubicBezTo>
                    <a:pt x="76294" y="92986"/>
                    <a:pt x="77055" y="92618"/>
                    <a:pt x="77664" y="91883"/>
                  </a:cubicBezTo>
                  <a:cubicBezTo>
                    <a:pt x="84060" y="97212"/>
                    <a:pt x="84060" y="97212"/>
                    <a:pt x="84060" y="97212"/>
                  </a:cubicBezTo>
                  <a:cubicBezTo>
                    <a:pt x="83908" y="97764"/>
                    <a:pt x="83756" y="98315"/>
                    <a:pt x="83756" y="99050"/>
                  </a:cubicBezTo>
                  <a:cubicBezTo>
                    <a:pt x="83756" y="101071"/>
                    <a:pt x="85126" y="102909"/>
                    <a:pt x="86954" y="102909"/>
                  </a:cubicBezTo>
                  <a:cubicBezTo>
                    <a:pt x="88781" y="102909"/>
                    <a:pt x="90152" y="101071"/>
                    <a:pt x="90152" y="99050"/>
                  </a:cubicBezTo>
                  <a:cubicBezTo>
                    <a:pt x="90152" y="98315"/>
                    <a:pt x="90000" y="97580"/>
                    <a:pt x="89695" y="97029"/>
                  </a:cubicBezTo>
                  <a:cubicBezTo>
                    <a:pt x="97461" y="89310"/>
                    <a:pt x="97461" y="89310"/>
                    <a:pt x="97461" y="89310"/>
                  </a:cubicBezTo>
                  <a:cubicBezTo>
                    <a:pt x="98071" y="89862"/>
                    <a:pt x="98832" y="90229"/>
                    <a:pt x="99593" y="90229"/>
                  </a:cubicBezTo>
                  <a:cubicBezTo>
                    <a:pt x="101269" y="90229"/>
                    <a:pt x="102791" y="88575"/>
                    <a:pt x="102791" y="86370"/>
                  </a:cubicBezTo>
                  <a:cubicBezTo>
                    <a:pt x="102791" y="84165"/>
                    <a:pt x="101269" y="82511"/>
                    <a:pt x="99593" y="82511"/>
                  </a:cubicBezTo>
                  <a:close/>
                  <a:moveTo>
                    <a:pt x="38984" y="43369"/>
                  </a:moveTo>
                  <a:cubicBezTo>
                    <a:pt x="38984" y="43369"/>
                    <a:pt x="38984" y="43369"/>
                    <a:pt x="38984" y="43369"/>
                  </a:cubicBezTo>
                  <a:cubicBezTo>
                    <a:pt x="38984" y="43736"/>
                    <a:pt x="39137" y="44104"/>
                    <a:pt x="39289" y="44287"/>
                  </a:cubicBezTo>
                  <a:cubicBezTo>
                    <a:pt x="39289" y="44471"/>
                    <a:pt x="39289" y="44471"/>
                    <a:pt x="39289" y="44471"/>
                  </a:cubicBezTo>
                  <a:cubicBezTo>
                    <a:pt x="39593" y="45390"/>
                    <a:pt x="39898" y="46309"/>
                    <a:pt x="39898" y="47228"/>
                  </a:cubicBezTo>
                  <a:cubicBezTo>
                    <a:pt x="50101" y="47228"/>
                    <a:pt x="50101" y="47228"/>
                    <a:pt x="50101" y="47228"/>
                  </a:cubicBezTo>
                  <a:cubicBezTo>
                    <a:pt x="50101" y="45758"/>
                    <a:pt x="49949" y="44287"/>
                    <a:pt x="49644" y="43001"/>
                  </a:cubicBezTo>
                  <a:cubicBezTo>
                    <a:pt x="49644" y="42817"/>
                    <a:pt x="49644" y="42817"/>
                    <a:pt x="49644" y="42633"/>
                  </a:cubicBezTo>
                  <a:cubicBezTo>
                    <a:pt x="49492" y="42266"/>
                    <a:pt x="49340" y="41898"/>
                    <a:pt x="49187" y="41347"/>
                  </a:cubicBezTo>
                  <a:cubicBezTo>
                    <a:pt x="48121" y="37120"/>
                    <a:pt x="46142" y="33445"/>
                    <a:pt x="43248" y="30689"/>
                  </a:cubicBezTo>
                  <a:cubicBezTo>
                    <a:pt x="37005" y="40428"/>
                    <a:pt x="37005" y="40428"/>
                    <a:pt x="37005" y="40428"/>
                  </a:cubicBezTo>
                  <a:cubicBezTo>
                    <a:pt x="37766" y="41347"/>
                    <a:pt x="38375" y="42266"/>
                    <a:pt x="38984" y="43369"/>
                  </a:cubicBezTo>
                  <a:close/>
                  <a:moveTo>
                    <a:pt x="39898" y="48330"/>
                  </a:moveTo>
                  <a:cubicBezTo>
                    <a:pt x="39898" y="49617"/>
                    <a:pt x="39746" y="50719"/>
                    <a:pt x="39441" y="51822"/>
                  </a:cubicBezTo>
                  <a:cubicBezTo>
                    <a:pt x="39441" y="51822"/>
                    <a:pt x="39289" y="51822"/>
                    <a:pt x="39289" y="52006"/>
                  </a:cubicBezTo>
                  <a:cubicBezTo>
                    <a:pt x="39289" y="52373"/>
                    <a:pt x="39137" y="52741"/>
                    <a:pt x="38984" y="52924"/>
                  </a:cubicBezTo>
                  <a:cubicBezTo>
                    <a:pt x="38984" y="52924"/>
                    <a:pt x="38984" y="52924"/>
                    <a:pt x="38984" y="52924"/>
                  </a:cubicBezTo>
                  <a:cubicBezTo>
                    <a:pt x="37461" y="56232"/>
                    <a:pt x="34720" y="58437"/>
                    <a:pt x="31370" y="58437"/>
                  </a:cubicBezTo>
                  <a:cubicBezTo>
                    <a:pt x="26649" y="58437"/>
                    <a:pt x="22842" y="53843"/>
                    <a:pt x="22842" y="48147"/>
                  </a:cubicBezTo>
                  <a:cubicBezTo>
                    <a:pt x="22842" y="42450"/>
                    <a:pt x="26649" y="37856"/>
                    <a:pt x="31370" y="37856"/>
                  </a:cubicBezTo>
                  <a:cubicBezTo>
                    <a:pt x="33197" y="37856"/>
                    <a:pt x="34873" y="38591"/>
                    <a:pt x="36243" y="39693"/>
                  </a:cubicBezTo>
                  <a:cubicBezTo>
                    <a:pt x="42487" y="29954"/>
                    <a:pt x="42487" y="29954"/>
                    <a:pt x="42487" y="29954"/>
                  </a:cubicBezTo>
                  <a:cubicBezTo>
                    <a:pt x="39441" y="27197"/>
                    <a:pt x="35482" y="25543"/>
                    <a:pt x="31370" y="25543"/>
                  </a:cubicBezTo>
                  <a:cubicBezTo>
                    <a:pt x="21015" y="25543"/>
                    <a:pt x="12639" y="35650"/>
                    <a:pt x="12639" y="48147"/>
                  </a:cubicBezTo>
                  <a:cubicBezTo>
                    <a:pt x="12639" y="60643"/>
                    <a:pt x="21015" y="70750"/>
                    <a:pt x="31370" y="70750"/>
                  </a:cubicBezTo>
                  <a:cubicBezTo>
                    <a:pt x="40050" y="70750"/>
                    <a:pt x="47360" y="63767"/>
                    <a:pt x="49492" y="54027"/>
                  </a:cubicBezTo>
                  <a:cubicBezTo>
                    <a:pt x="49492" y="54027"/>
                    <a:pt x="49492" y="54027"/>
                    <a:pt x="49492" y="54027"/>
                  </a:cubicBezTo>
                  <a:cubicBezTo>
                    <a:pt x="49492" y="53843"/>
                    <a:pt x="49644" y="53476"/>
                    <a:pt x="49644" y="53108"/>
                  </a:cubicBezTo>
                  <a:cubicBezTo>
                    <a:pt x="49644" y="53108"/>
                    <a:pt x="49644" y="53108"/>
                    <a:pt x="49644" y="53108"/>
                  </a:cubicBezTo>
                  <a:cubicBezTo>
                    <a:pt x="49949" y="51638"/>
                    <a:pt x="50101" y="49984"/>
                    <a:pt x="50101" y="48330"/>
                  </a:cubicBezTo>
                  <a:lnTo>
                    <a:pt x="39898" y="48330"/>
                  </a:lnTo>
                  <a:close/>
                </a:path>
              </a:pathLst>
            </a:cu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538" name="Shape 538"/>
          <p:cNvGrpSpPr/>
          <p:nvPr/>
        </p:nvGrpSpPr>
        <p:grpSpPr>
          <a:xfrm>
            <a:off x="6217739" y="1864631"/>
            <a:ext cx="1013067" cy="766602"/>
            <a:chOff x="14010743" y="5901664"/>
            <a:chExt cx="1350404" cy="1022136"/>
          </a:xfrm>
        </p:grpSpPr>
        <p:sp>
          <p:nvSpPr>
            <p:cNvPr id="539" name="Shape 539"/>
            <p:cNvSpPr/>
            <p:nvPr/>
          </p:nvSpPr>
          <p:spPr>
            <a:xfrm>
              <a:off x="14010743" y="5901664"/>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40" name="Shape 540"/>
            <p:cNvSpPr/>
            <p:nvPr/>
          </p:nvSpPr>
          <p:spPr>
            <a:xfrm>
              <a:off x="14090809" y="5917262"/>
              <a:ext cx="1190272" cy="495994"/>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Analytic</a:t>
              </a:r>
            </a:p>
            <a:p>
              <a:pPr indent="0" lvl="0" marL="0" marR="0" rtl="0" algn="ctr">
                <a:lnSpc>
                  <a:spcPct val="95000"/>
                </a:lnSpc>
                <a:spcBef>
                  <a:spcPts val="300"/>
                </a:spcBef>
                <a:spcAft>
                  <a:spcPts val="0"/>
                </a:spcAft>
                <a:buSzPct val="25000"/>
                <a:buNone/>
              </a:pPr>
              <a:r>
                <a:rPr b="1" lang="en" sz="800">
                  <a:solidFill>
                    <a:schemeClr val="lt1"/>
                  </a:solidFill>
                  <a:latin typeface="Century Gothic"/>
                  <a:ea typeface="Century Gothic"/>
                  <a:cs typeface="Century Gothic"/>
                  <a:sym typeface="Century Gothic"/>
                </a:rPr>
                <a:t>Models</a:t>
              </a:r>
            </a:p>
          </p:txBody>
        </p:sp>
        <p:grpSp>
          <p:nvGrpSpPr>
            <p:cNvPr id="541" name="Shape 541"/>
            <p:cNvGrpSpPr/>
            <p:nvPr/>
          </p:nvGrpSpPr>
          <p:grpSpPr>
            <a:xfrm>
              <a:off x="14421490" y="6352908"/>
              <a:ext cx="625988" cy="551896"/>
              <a:chOff x="5494337" y="-673100"/>
              <a:chExt cx="2117724" cy="1841501"/>
            </a:xfrm>
          </p:grpSpPr>
          <p:sp>
            <p:nvSpPr>
              <p:cNvPr id="542" name="Shape 542"/>
              <p:cNvSpPr/>
              <p:nvPr/>
            </p:nvSpPr>
            <p:spPr>
              <a:xfrm>
                <a:off x="6180137" y="-263525"/>
                <a:ext cx="1431924" cy="1431925"/>
              </a:xfrm>
              <a:custGeom>
                <a:pathLst>
                  <a:path extrusionOk="0" h="120000" w="120000">
                    <a:moveTo>
                      <a:pt x="14136" y="29214"/>
                    </a:moveTo>
                    <a:cubicBezTo>
                      <a:pt x="16335" y="31413"/>
                      <a:pt x="16020" y="37382"/>
                      <a:pt x="15078" y="38952"/>
                    </a:cubicBezTo>
                    <a:cubicBezTo>
                      <a:pt x="14450" y="40837"/>
                      <a:pt x="11308" y="41465"/>
                      <a:pt x="8167" y="40837"/>
                    </a:cubicBezTo>
                    <a:cubicBezTo>
                      <a:pt x="5026" y="40209"/>
                      <a:pt x="1884" y="43036"/>
                      <a:pt x="942" y="47434"/>
                    </a:cubicBezTo>
                    <a:cubicBezTo>
                      <a:pt x="0" y="51832"/>
                      <a:pt x="1570" y="55602"/>
                      <a:pt x="4712" y="56544"/>
                    </a:cubicBezTo>
                    <a:cubicBezTo>
                      <a:pt x="7853" y="57172"/>
                      <a:pt x="10366" y="62513"/>
                      <a:pt x="10680" y="64083"/>
                    </a:cubicBezTo>
                    <a:cubicBezTo>
                      <a:pt x="10680" y="65968"/>
                      <a:pt x="8481" y="68481"/>
                      <a:pt x="5340" y="69424"/>
                    </a:cubicBezTo>
                    <a:cubicBezTo>
                      <a:pt x="2513" y="70366"/>
                      <a:pt x="942" y="74450"/>
                      <a:pt x="2513" y="78534"/>
                    </a:cubicBezTo>
                    <a:cubicBezTo>
                      <a:pt x="3769" y="82931"/>
                      <a:pt x="7225" y="85445"/>
                      <a:pt x="10366" y="84502"/>
                    </a:cubicBezTo>
                    <a:cubicBezTo>
                      <a:pt x="13507" y="83560"/>
                      <a:pt x="16649" y="83874"/>
                      <a:pt x="17591" y="85445"/>
                    </a:cubicBezTo>
                    <a:cubicBezTo>
                      <a:pt x="18534" y="87015"/>
                      <a:pt x="19476" y="92984"/>
                      <a:pt x="17277" y="95183"/>
                    </a:cubicBezTo>
                    <a:cubicBezTo>
                      <a:pt x="15078" y="97696"/>
                      <a:pt x="16020" y="102094"/>
                      <a:pt x="19476" y="104921"/>
                    </a:cubicBezTo>
                    <a:cubicBezTo>
                      <a:pt x="22617" y="107748"/>
                      <a:pt x="27015" y="108376"/>
                      <a:pt x="29214" y="105863"/>
                    </a:cubicBezTo>
                    <a:cubicBezTo>
                      <a:pt x="31413" y="103664"/>
                      <a:pt x="37068" y="103979"/>
                      <a:pt x="38952" y="104921"/>
                    </a:cubicBezTo>
                    <a:cubicBezTo>
                      <a:pt x="40523" y="105549"/>
                      <a:pt x="41465" y="108691"/>
                      <a:pt x="40523" y="111832"/>
                    </a:cubicBezTo>
                    <a:cubicBezTo>
                      <a:pt x="39895" y="114973"/>
                      <a:pt x="43036" y="118429"/>
                      <a:pt x="47120" y="119371"/>
                    </a:cubicBezTo>
                    <a:cubicBezTo>
                      <a:pt x="51518" y="120000"/>
                      <a:pt x="55602" y="118429"/>
                      <a:pt x="56230" y="115287"/>
                    </a:cubicBezTo>
                    <a:cubicBezTo>
                      <a:pt x="56858" y="112146"/>
                      <a:pt x="62198" y="109633"/>
                      <a:pt x="64083" y="109319"/>
                    </a:cubicBezTo>
                    <a:cubicBezTo>
                      <a:pt x="65968" y="109319"/>
                      <a:pt x="68167" y="111518"/>
                      <a:pt x="69109" y="114659"/>
                    </a:cubicBezTo>
                    <a:cubicBezTo>
                      <a:pt x="70052" y="117486"/>
                      <a:pt x="74136" y="119057"/>
                      <a:pt x="78534" y="117801"/>
                    </a:cubicBezTo>
                    <a:cubicBezTo>
                      <a:pt x="82617" y="116230"/>
                      <a:pt x="85130" y="112774"/>
                      <a:pt x="84188" y="109633"/>
                    </a:cubicBezTo>
                    <a:cubicBezTo>
                      <a:pt x="83246" y="106806"/>
                      <a:pt x="86701" y="101780"/>
                      <a:pt x="88272" y="100837"/>
                    </a:cubicBezTo>
                    <a:cubicBezTo>
                      <a:pt x="89528" y="99581"/>
                      <a:pt x="92670" y="100523"/>
                      <a:pt x="95183" y="102722"/>
                    </a:cubicBezTo>
                    <a:cubicBezTo>
                      <a:pt x="97382" y="104921"/>
                      <a:pt x="101780" y="103979"/>
                      <a:pt x="104607" y="100837"/>
                    </a:cubicBezTo>
                    <a:cubicBezTo>
                      <a:pt x="107748" y="97382"/>
                      <a:pt x="108062" y="92984"/>
                      <a:pt x="105863" y="90785"/>
                    </a:cubicBezTo>
                    <a:cubicBezTo>
                      <a:pt x="103350" y="88900"/>
                      <a:pt x="103979" y="82931"/>
                      <a:pt x="104607" y="81361"/>
                    </a:cubicBezTo>
                    <a:cubicBezTo>
                      <a:pt x="105549" y="79476"/>
                      <a:pt x="108691" y="78848"/>
                      <a:pt x="111832" y="79476"/>
                    </a:cubicBezTo>
                    <a:cubicBezTo>
                      <a:pt x="114659" y="80104"/>
                      <a:pt x="118115" y="77277"/>
                      <a:pt x="119057" y="72879"/>
                    </a:cubicBezTo>
                    <a:cubicBezTo>
                      <a:pt x="120000" y="68481"/>
                      <a:pt x="118115" y="64397"/>
                      <a:pt x="114973" y="63769"/>
                    </a:cubicBezTo>
                    <a:cubicBezTo>
                      <a:pt x="111832" y="63141"/>
                      <a:pt x="109319" y="57801"/>
                      <a:pt x="109319" y="55916"/>
                    </a:cubicBezTo>
                    <a:cubicBezTo>
                      <a:pt x="109005" y="54345"/>
                      <a:pt x="111518" y="51832"/>
                      <a:pt x="114345" y="50890"/>
                    </a:cubicBezTo>
                    <a:cubicBezTo>
                      <a:pt x="117486" y="49947"/>
                      <a:pt x="118743" y="45863"/>
                      <a:pt x="117486" y="41780"/>
                    </a:cubicBezTo>
                    <a:cubicBezTo>
                      <a:pt x="116230" y="37382"/>
                      <a:pt x="112460" y="34869"/>
                      <a:pt x="109633" y="35811"/>
                    </a:cubicBezTo>
                    <a:cubicBezTo>
                      <a:pt x="106492" y="36753"/>
                      <a:pt x="101780" y="33298"/>
                      <a:pt x="100523" y="32041"/>
                    </a:cubicBezTo>
                    <a:cubicBezTo>
                      <a:pt x="99581" y="30471"/>
                      <a:pt x="100523" y="27329"/>
                      <a:pt x="102408" y="24816"/>
                    </a:cubicBezTo>
                    <a:cubicBezTo>
                      <a:pt x="104607" y="22617"/>
                      <a:pt x="103664" y="18219"/>
                      <a:pt x="100523" y="15392"/>
                    </a:cubicBezTo>
                    <a:cubicBezTo>
                      <a:pt x="97382" y="12251"/>
                      <a:pt x="92984" y="11937"/>
                      <a:pt x="90785" y="14450"/>
                    </a:cubicBezTo>
                    <a:cubicBezTo>
                      <a:pt x="88586" y="16649"/>
                      <a:pt x="82617" y="16020"/>
                      <a:pt x="81047" y="15392"/>
                    </a:cubicBezTo>
                    <a:cubicBezTo>
                      <a:pt x="79476" y="14764"/>
                      <a:pt x="78534" y="11623"/>
                      <a:pt x="79162" y="8481"/>
                    </a:cubicBezTo>
                    <a:cubicBezTo>
                      <a:pt x="79790" y="5340"/>
                      <a:pt x="76963" y="1884"/>
                      <a:pt x="72565" y="942"/>
                    </a:cubicBezTo>
                    <a:cubicBezTo>
                      <a:pt x="68481" y="0"/>
                      <a:pt x="64397" y="1884"/>
                      <a:pt x="63769" y="5026"/>
                    </a:cubicBezTo>
                    <a:cubicBezTo>
                      <a:pt x="63141" y="8167"/>
                      <a:pt x="57801" y="10680"/>
                      <a:pt x="55916" y="10994"/>
                    </a:cubicBezTo>
                    <a:cubicBezTo>
                      <a:pt x="54031" y="10994"/>
                      <a:pt x="51832" y="8795"/>
                      <a:pt x="50890" y="5654"/>
                    </a:cubicBezTo>
                    <a:cubicBezTo>
                      <a:pt x="49947" y="2513"/>
                      <a:pt x="45549" y="1256"/>
                      <a:pt x="41465" y="2513"/>
                    </a:cubicBezTo>
                    <a:cubicBezTo>
                      <a:pt x="37382" y="4083"/>
                      <a:pt x="34554" y="7539"/>
                      <a:pt x="35497" y="10680"/>
                    </a:cubicBezTo>
                    <a:cubicBezTo>
                      <a:pt x="36753" y="13507"/>
                      <a:pt x="33298" y="18534"/>
                      <a:pt x="31727" y="19476"/>
                    </a:cubicBezTo>
                    <a:cubicBezTo>
                      <a:pt x="30157" y="20418"/>
                      <a:pt x="27015" y="19790"/>
                      <a:pt x="24816" y="17591"/>
                    </a:cubicBezTo>
                    <a:cubicBezTo>
                      <a:pt x="22303" y="15392"/>
                      <a:pt x="18219" y="16335"/>
                      <a:pt x="15078" y="19476"/>
                    </a:cubicBezTo>
                    <a:cubicBezTo>
                      <a:pt x="12251" y="22931"/>
                      <a:pt x="11623" y="27329"/>
                      <a:pt x="14136" y="29214"/>
                    </a:cubicBezTo>
                    <a:close/>
                    <a:moveTo>
                      <a:pt x="49319" y="27015"/>
                    </a:moveTo>
                    <a:cubicBezTo>
                      <a:pt x="67539" y="21361"/>
                      <a:pt x="87015" y="31413"/>
                      <a:pt x="92984" y="49633"/>
                    </a:cubicBezTo>
                    <a:cubicBezTo>
                      <a:pt x="98952" y="67853"/>
                      <a:pt x="88900" y="87329"/>
                      <a:pt x="70680" y="93298"/>
                    </a:cubicBezTo>
                    <a:cubicBezTo>
                      <a:pt x="52460" y="98952"/>
                      <a:pt x="32670" y="88900"/>
                      <a:pt x="27015" y="70680"/>
                    </a:cubicBezTo>
                    <a:cubicBezTo>
                      <a:pt x="21047" y="52460"/>
                      <a:pt x="31099" y="32984"/>
                      <a:pt x="49319" y="2701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43" name="Shape 543"/>
              <p:cNvSpPr/>
              <p:nvPr/>
            </p:nvSpPr>
            <p:spPr>
              <a:xfrm>
                <a:off x="5494337" y="-673100"/>
                <a:ext cx="922337" cy="919162"/>
              </a:xfrm>
              <a:custGeom>
                <a:pathLst>
                  <a:path extrusionOk="0" h="120000" w="120000">
                    <a:moveTo>
                      <a:pt x="14146" y="28897"/>
                    </a:moveTo>
                    <a:cubicBezTo>
                      <a:pt x="16585" y="31346"/>
                      <a:pt x="16097" y="37224"/>
                      <a:pt x="15609" y="38693"/>
                    </a:cubicBezTo>
                    <a:cubicBezTo>
                      <a:pt x="14634" y="40653"/>
                      <a:pt x="11707" y="41142"/>
                      <a:pt x="8292" y="40653"/>
                    </a:cubicBezTo>
                    <a:cubicBezTo>
                      <a:pt x="5365" y="40163"/>
                      <a:pt x="1951" y="43102"/>
                      <a:pt x="975" y="47020"/>
                    </a:cubicBezTo>
                    <a:cubicBezTo>
                      <a:pt x="0" y="51428"/>
                      <a:pt x="1951" y="55346"/>
                      <a:pt x="4878" y="56326"/>
                    </a:cubicBezTo>
                    <a:cubicBezTo>
                      <a:pt x="8292" y="56816"/>
                      <a:pt x="10731" y="62204"/>
                      <a:pt x="10731" y="64163"/>
                    </a:cubicBezTo>
                    <a:cubicBezTo>
                      <a:pt x="11219" y="66122"/>
                      <a:pt x="8780" y="68081"/>
                      <a:pt x="5853" y="69061"/>
                    </a:cubicBezTo>
                    <a:cubicBezTo>
                      <a:pt x="2926" y="70040"/>
                      <a:pt x="1463" y="74448"/>
                      <a:pt x="2439" y="78367"/>
                    </a:cubicBezTo>
                    <a:cubicBezTo>
                      <a:pt x="3902" y="82775"/>
                      <a:pt x="7317" y="85224"/>
                      <a:pt x="10731" y="84244"/>
                    </a:cubicBezTo>
                    <a:cubicBezTo>
                      <a:pt x="13658" y="83265"/>
                      <a:pt x="17073" y="83755"/>
                      <a:pt x="17560" y="85714"/>
                    </a:cubicBezTo>
                    <a:cubicBezTo>
                      <a:pt x="18536" y="87183"/>
                      <a:pt x="19512" y="93061"/>
                      <a:pt x="17560" y="95510"/>
                    </a:cubicBezTo>
                    <a:cubicBezTo>
                      <a:pt x="15609" y="97469"/>
                      <a:pt x="16585" y="101877"/>
                      <a:pt x="19512" y="104816"/>
                    </a:cubicBezTo>
                    <a:cubicBezTo>
                      <a:pt x="22926" y="107755"/>
                      <a:pt x="27317" y="108244"/>
                      <a:pt x="29268" y="105795"/>
                    </a:cubicBezTo>
                    <a:cubicBezTo>
                      <a:pt x="31707" y="103836"/>
                      <a:pt x="37560" y="104326"/>
                      <a:pt x="39024" y="104816"/>
                    </a:cubicBezTo>
                    <a:cubicBezTo>
                      <a:pt x="40487" y="105795"/>
                      <a:pt x="41463" y="108734"/>
                      <a:pt x="40975" y="112163"/>
                    </a:cubicBezTo>
                    <a:cubicBezTo>
                      <a:pt x="40000" y="115102"/>
                      <a:pt x="42926" y="118530"/>
                      <a:pt x="47317" y="119510"/>
                    </a:cubicBezTo>
                    <a:cubicBezTo>
                      <a:pt x="51707" y="120000"/>
                      <a:pt x="55609" y="118530"/>
                      <a:pt x="56585" y="115102"/>
                    </a:cubicBezTo>
                    <a:cubicBezTo>
                      <a:pt x="57073" y="112163"/>
                      <a:pt x="62439" y="109714"/>
                      <a:pt x="64390" y="109224"/>
                    </a:cubicBezTo>
                    <a:cubicBezTo>
                      <a:pt x="65853" y="109224"/>
                      <a:pt x="68292" y="111673"/>
                      <a:pt x="69268" y="114612"/>
                    </a:cubicBezTo>
                    <a:cubicBezTo>
                      <a:pt x="70243" y="117551"/>
                      <a:pt x="74634" y="119020"/>
                      <a:pt x="78536" y="117551"/>
                    </a:cubicBezTo>
                    <a:cubicBezTo>
                      <a:pt x="82926" y="116571"/>
                      <a:pt x="85365" y="112653"/>
                      <a:pt x="84390" y="109714"/>
                    </a:cubicBezTo>
                    <a:cubicBezTo>
                      <a:pt x="83414" y="106775"/>
                      <a:pt x="86829" y="101877"/>
                      <a:pt x="88292" y="100897"/>
                    </a:cubicBezTo>
                    <a:cubicBezTo>
                      <a:pt x="89756" y="99918"/>
                      <a:pt x="92682" y="100408"/>
                      <a:pt x="95121" y="102857"/>
                    </a:cubicBezTo>
                    <a:cubicBezTo>
                      <a:pt x="97560" y="104816"/>
                      <a:pt x="101951" y="103836"/>
                      <a:pt x="104878" y="100897"/>
                    </a:cubicBezTo>
                    <a:cubicBezTo>
                      <a:pt x="107804" y="97469"/>
                      <a:pt x="108292" y="93061"/>
                      <a:pt x="105853" y="91102"/>
                    </a:cubicBezTo>
                    <a:cubicBezTo>
                      <a:pt x="103414" y="88653"/>
                      <a:pt x="103902" y="82775"/>
                      <a:pt x="104878" y="81306"/>
                    </a:cubicBezTo>
                    <a:cubicBezTo>
                      <a:pt x="105365" y="79346"/>
                      <a:pt x="108780" y="78857"/>
                      <a:pt x="111707" y="79346"/>
                    </a:cubicBezTo>
                    <a:cubicBezTo>
                      <a:pt x="115121" y="79836"/>
                      <a:pt x="118048" y="76897"/>
                      <a:pt x="119024" y="72979"/>
                    </a:cubicBezTo>
                    <a:cubicBezTo>
                      <a:pt x="120000" y="68571"/>
                      <a:pt x="118048" y="64653"/>
                      <a:pt x="115121" y="63673"/>
                    </a:cubicBezTo>
                    <a:cubicBezTo>
                      <a:pt x="112195" y="63183"/>
                      <a:pt x="109756" y="57795"/>
                      <a:pt x="109268" y="55836"/>
                    </a:cubicBezTo>
                    <a:cubicBezTo>
                      <a:pt x="109268" y="53877"/>
                      <a:pt x="111707" y="51918"/>
                      <a:pt x="114634" y="50938"/>
                    </a:cubicBezTo>
                    <a:cubicBezTo>
                      <a:pt x="117560" y="49959"/>
                      <a:pt x="119024" y="45551"/>
                      <a:pt x="117560" y="41632"/>
                    </a:cubicBezTo>
                    <a:cubicBezTo>
                      <a:pt x="116097" y="37224"/>
                      <a:pt x="112682" y="34775"/>
                      <a:pt x="109756" y="35755"/>
                    </a:cubicBezTo>
                    <a:cubicBezTo>
                      <a:pt x="106829" y="36734"/>
                      <a:pt x="101951" y="33306"/>
                      <a:pt x="100487" y="31836"/>
                    </a:cubicBezTo>
                    <a:cubicBezTo>
                      <a:pt x="99512" y="30367"/>
                      <a:pt x="100487" y="26938"/>
                      <a:pt x="102439" y="24979"/>
                    </a:cubicBezTo>
                    <a:cubicBezTo>
                      <a:pt x="104878" y="22530"/>
                      <a:pt x="103902" y="18122"/>
                      <a:pt x="100487" y="15183"/>
                    </a:cubicBezTo>
                    <a:cubicBezTo>
                      <a:pt x="97560" y="12244"/>
                      <a:pt x="93170" y="11755"/>
                      <a:pt x="90731" y="14204"/>
                    </a:cubicBezTo>
                    <a:cubicBezTo>
                      <a:pt x="88780" y="16163"/>
                      <a:pt x="82926" y="16163"/>
                      <a:pt x="80975" y="15183"/>
                    </a:cubicBezTo>
                    <a:cubicBezTo>
                      <a:pt x="79512" y="14204"/>
                      <a:pt x="78536" y="11265"/>
                      <a:pt x="79512" y="8326"/>
                    </a:cubicBezTo>
                    <a:cubicBezTo>
                      <a:pt x="80000" y="4897"/>
                      <a:pt x="77073" y="1469"/>
                      <a:pt x="72682" y="979"/>
                    </a:cubicBezTo>
                    <a:cubicBezTo>
                      <a:pt x="68780" y="0"/>
                      <a:pt x="64390" y="1469"/>
                      <a:pt x="63902" y="4897"/>
                    </a:cubicBezTo>
                    <a:cubicBezTo>
                      <a:pt x="63414" y="7836"/>
                      <a:pt x="58048" y="10285"/>
                      <a:pt x="56097" y="10775"/>
                    </a:cubicBezTo>
                    <a:cubicBezTo>
                      <a:pt x="54146" y="10775"/>
                      <a:pt x="51707" y="8326"/>
                      <a:pt x="50731" y="5387"/>
                    </a:cubicBezTo>
                    <a:cubicBezTo>
                      <a:pt x="49756" y="2448"/>
                      <a:pt x="45853" y="979"/>
                      <a:pt x="41463" y="2448"/>
                    </a:cubicBezTo>
                    <a:cubicBezTo>
                      <a:pt x="37560" y="3428"/>
                      <a:pt x="34634" y="7346"/>
                      <a:pt x="35609" y="10285"/>
                    </a:cubicBezTo>
                    <a:cubicBezTo>
                      <a:pt x="36585" y="13224"/>
                      <a:pt x="33170" y="18122"/>
                      <a:pt x="31707" y="19102"/>
                    </a:cubicBezTo>
                    <a:cubicBezTo>
                      <a:pt x="30243" y="20081"/>
                      <a:pt x="27317" y="19591"/>
                      <a:pt x="24878" y="17142"/>
                    </a:cubicBezTo>
                    <a:cubicBezTo>
                      <a:pt x="22439" y="15183"/>
                      <a:pt x="18536" y="16163"/>
                      <a:pt x="15121" y="19102"/>
                    </a:cubicBezTo>
                    <a:cubicBezTo>
                      <a:pt x="12195" y="22530"/>
                      <a:pt x="12195" y="26938"/>
                      <a:pt x="14146" y="28897"/>
                    </a:cubicBezTo>
                    <a:close/>
                    <a:moveTo>
                      <a:pt x="49268" y="26938"/>
                    </a:moveTo>
                    <a:cubicBezTo>
                      <a:pt x="67804" y="21061"/>
                      <a:pt x="87317" y="30857"/>
                      <a:pt x="93170" y="49469"/>
                    </a:cubicBezTo>
                    <a:cubicBezTo>
                      <a:pt x="99024" y="67591"/>
                      <a:pt x="88780" y="87183"/>
                      <a:pt x="70731" y="93061"/>
                    </a:cubicBezTo>
                    <a:cubicBezTo>
                      <a:pt x="52682" y="98938"/>
                      <a:pt x="33170" y="89142"/>
                      <a:pt x="27317" y="70530"/>
                    </a:cubicBezTo>
                    <a:cubicBezTo>
                      <a:pt x="21463" y="52408"/>
                      <a:pt x="31219" y="32816"/>
                      <a:pt x="49268" y="26938"/>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44" name="Shape 544"/>
              <p:cNvSpPr/>
              <p:nvPr/>
            </p:nvSpPr>
            <p:spPr>
              <a:xfrm>
                <a:off x="5500687" y="242887"/>
                <a:ext cx="709612" cy="708024"/>
              </a:xfrm>
              <a:custGeom>
                <a:pathLst>
                  <a:path extrusionOk="0" h="120000" w="120000">
                    <a:moveTo>
                      <a:pt x="13968" y="29206"/>
                    </a:moveTo>
                    <a:cubicBezTo>
                      <a:pt x="16507" y="31746"/>
                      <a:pt x="15873" y="37460"/>
                      <a:pt x="15238" y="38730"/>
                    </a:cubicBezTo>
                    <a:cubicBezTo>
                      <a:pt x="14603" y="40634"/>
                      <a:pt x="11428" y="41269"/>
                      <a:pt x="8253" y="40634"/>
                    </a:cubicBezTo>
                    <a:cubicBezTo>
                      <a:pt x="5079" y="40000"/>
                      <a:pt x="1904" y="43174"/>
                      <a:pt x="634" y="47619"/>
                    </a:cubicBezTo>
                    <a:cubicBezTo>
                      <a:pt x="0" y="51428"/>
                      <a:pt x="1904" y="55873"/>
                      <a:pt x="4444" y="56507"/>
                    </a:cubicBezTo>
                    <a:cubicBezTo>
                      <a:pt x="7619" y="57142"/>
                      <a:pt x="10158" y="62222"/>
                      <a:pt x="10793" y="64126"/>
                    </a:cubicBezTo>
                    <a:cubicBezTo>
                      <a:pt x="10793" y="66031"/>
                      <a:pt x="8253" y="68571"/>
                      <a:pt x="5079" y="69206"/>
                    </a:cubicBezTo>
                    <a:cubicBezTo>
                      <a:pt x="2539" y="70476"/>
                      <a:pt x="1269" y="74285"/>
                      <a:pt x="2539" y="78730"/>
                    </a:cubicBezTo>
                    <a:cubicBezTo>
                      <a:pt x="3809" y="82539"/>
                      <a:pt x="6984" y="85079"/>
                      <a:pt x="10158" y="84444"/>
                    </a:cubicBezTo>
                    <a:cubicBezTo>
                      <a:pt x="13333" y="83174"/>
                      <a:pt x="16507" y="83809"/>
                      <a:pt x="17142" y="85714"/>
                    </a:cubicBezTo>
                    <a:cubicBezTo>
                      <a:pt x="18412" y="86984"/>
                      <a:pt x="19682" y="92698"/>
                      <a:pt x="17142" y="95238"/>
                    </a:cubicBezTo>
                    <a:cubicBezTo>
                      <a:pt x="15238" y="97777"/>
                      <a:pt x="15873" y="102222"/>
                      <a:pt x="19047" y="104761"/>
                    </a:cubicBezTo>
                    <a:cubicBezTo>
                      <a:pt x="22222" y="107936"/>
                      <a:pt x="26666" y="108571"/>
                      <a:pt x="29206" y="106031"/>
                    </a:cubicBezTo>
                    <a:cubicBezTo>
                      <a:pt x="31111" y="103492"/>
                      <a:pt x="36825" y="104126"/>
                      <a:pt x="38730" y="104761"/>
                    </a:cubicBezTo>
                    <a:cubicBezTo>
                      <a:pt x="40634" y="105396"/>
                      <a:pt x="41269" y="108571"/>
                      <a:pt x="40634" y="111746"/>
                    </a:cubicBezTo>
                    <a:cubicBezTo>
                      <a:pt x="40000" y="114920"/>
                      <a:pt x="42539" y="118095"/>
                      <a:pt x="46984" y="119365"/>
                    </a:cubicBezTo>
                    <a:cubicBezTo>
                      <a:pt x="51428" y="120000"/>
                      <a:pt x="55238" y="118095"/>
                      <a:pt x="55873" y="114920"/>
                    </a:cubicBezTo>
                    <a:cubicBezTo>
                      <a:pt x="56507" y="112380"/>
                      <a:pt x="62222" y="109841"/>
                      <a:pt x="64126" y="109206"/>
                    </a:cubicBezTo>
                    <a:cubicBezTo>
                      <a:pt x="65396" y="109206"/>
                      <a:pt x="67936" y="111746"/>
                      <a:pt x="69206" y="114285"/>
                    </a:cubicBezTo>
                    <a:cubicBezTo>
                      <a:pt x="69841" y="117460"/>
                      <a:pt x="74285" y="118730"/>
                      <a:pt x="78095" y="117460"/>
                    </a:cubicBezTo>
                    <a:cubicBezTo>
                      <a:pt x="82539" y="116190"/>
                      <a:pt x="85079" y="113015"/>
                      <a:pt x="83809" y="109841"/>
                    </a:cubicBezTo>
                    <a:cubicBezTo>
                      <a:pt x="83174" y="106666"/>
                      <a:pt x="86349" y="101587"/>
                      <a:pt x="88253" y="100952"/>
                    </a:cubicBezTo>
                    <a:cubicBezTo>
                      <a:pt x="89523" y="99682"/>
                      <a:pt x="92698" y="100317"/>
                      <a:pt x="95238" y="102857"/>
                    </a:cubicBezTo>
                    <a:cubicBezTo>
                      <a:pt x="97142" y="104761"/>
                      <a:pt x="101587" y="104126"/>
                      <a:pt x="104761" y="100952"/>
                    </a:cubicBezTo>
                    <a:cubicBezTo>
                      <a:pt x="107301" y="97142"/>
                      <a:pt x="107936" y="93333"/>
                      <a:pt x="105396" y="90793"/>
                    </a:cubicBezTo>
                    <a:cubicBezTo>
                      <a:pt x="103492" y="88888"/>
                      <a:pt x="103492" y="83174"/>
                      <a:pt x="104761" y="81269"/>
                    </a:cubicBezTo>
                    <a:cubicBezTo>
                      <a:pt x="105396" y="79365"/>
                      <a:pt x="108571" y="78730"/>
                      <a:pt x="111746" y="79365"/>
                    </a:cubicBezTo>
                    <a:cubicBezTo>
                      <a:pt x="114920" y="80000"/>
                      <a:pt x="118095" y="76825"/>
                      <a:pt x="118730" y="73015"/>
                    </a:cubicBezTo>
                    <a:cubicBezTo>
                      <a:pt x="120000" y="68571"/>
                      <a:pt x="118095" y="64761"/>
                      <a:pt x="114920" y="64126"/>
                    </a:cubicBezTo>
                    <a:cubicBezTo>
                      <a:pt x="111746" y="63492"/>
                      <a:pt x="109206" y="57777"/>
                      <a:pt x="109206" y="55873"/>
                    </a:cubicBezTo>
                    <a:cubicBezTo>
                      <a:pt x="108571" y="53968"/>
                      <a:pt x="111111" y="52063"/>
                      <a:pt x="114285" y="50793"/>
                    </a:cubicBezTo>
                    <a:cubicBezTo>
                      <a:pt x="117460" y="50158"/>
                      <a:pt x="118730" y="45714"/>
                      <a:pt x="117460" y="41904"/>
                    </a:cubicBezTo>
                    <a:cubicBezTo>
                      <a:pt x="116190" y="37460"/>
                      <a:pt x="112380" y="34920"/>
                      <a:pt x="109206" y="35555"/>
                    </a:cubicBezTo>
                    <a:cubicBezTo>
                      <a:pt x="106031" y="36825"/>
                      <a:pt x="101587" y="33650"/>
                      <a:pt x="100317" y="31746"/>
                    </a:cubicBezTo>
                    <a:cubicBezTo>
                      <a:pt x="99047" y="30476"/>
                      <a:pt x="100317" y="27301"/>
                      <a:pt x="102222" y="24761"/>
                    </a:cubicBezTo>
                    <a:cubicBezTo>
                      <a:pt x="104761" y="22857"/>
                      <a:pt x="103492" y="18412"/>
                      <a:pt x="100317" y="15238"/>
                    </a:cubicBezTo>
                    <a:cubicBezTo>
                      <a:pt x="97142" y="12698"/>
                      <a:pt x="92698" y="12063"/>
                      <a:pt x="90793" y="14603"/>
                    </a:cubicBezTo>
                    <a:cubicBezTo>
                      <a:pt x="88253" y="16507"/>
                      <a:pt x="82539" y="16507"/>
                      <a:pt x="80634" y="15238"/>
                    </a:cubicBezTo>
                    <a:cubicBezTo>
                      <a:pt x="79365" y="14603"/>
                      <a:pt x="78095" y="11428"/>
                      <a:pt x="79365" y="8253"/>
                    </a:cubicBezTo>
                    <a:cubicBezTo>
                      <a:pt x="80000" y="5079"/>
                      <a:pt x="76825" y="1904"/>
                      <a:pt x="72380" y="1269"/>
                    </a:cubicBezTo>
                    <a:cubicBezTo>
                      <a:pt x="67936" y="0"/>
                      <a:pt x="64126" y="1904"/>
                      <a:pt x="63492" y="5079"/>
                    </a:cubicBezTo>
                    <a:cubicBezTo>
                      <a:pt x="62857" y="8253"/>
                      <a:pt x="57777" y="10793"/>
                      <a:pt x="55873" y="10793"/>
                    </a:cubicBezTo>
                    <a:cubicBezTo>
                      <a:pt x="53968" y="10793"/>
                      <a:pt x="51428" y="8888"/>
                      <a:pt x="50793" y="5714"/>
                    </a:cubicBezTo>
                    <a:cubicBezTo>
                      <a:pt x="49523" y="2539"/>
                      <a:pt x="45714" y="1269"/>
                      <a:pt x="41269" y="2539"/>
                    </a:cubicBezTo>
                    <a:cubicBezTo>
                      <a:pt x="37460" y="3809"/>
                      <a:pt x="34285" y="7619"/>
                      <a:pt x="35555" y="10793"/>
                    </a:cubicBezTo>
                    <a:cubicBezTo>
                      <a:pt x="36190" y="13333"/>
                      <a:pt x="33015" y="18412"/>
                      <a:pt x="31746" y="19682"/>
                    </a:cubicBezTo>
                    <a:cubicBezTo>
                      <a:pt x="29841" y="20317"/>
                      <a:pt x="27301" y="19682"/>
                      <a:pt x="24761" y="17777"/>
                    </a:cubicBezTo>
                    <a:cubicBezTo>
                      <a:pt x="22222" y="15238"/>
                      <a:pt x="17777" y="16507"/>
                      <a:pt x="15238" y="19682"/>
                    </a:cubicBezTo>
                    <a:cubicBezTo>
                      <a:pt x="12063" y="22857"/>
                      <a:pt x="11428" y="27301"/>
                      <a:pt x="13968" y="29206"/>
                    </a:cubicBezTo>
                    <a:close/>
                    <a:moveTo>
                      <a:pt x="48888" y="27301"/>
                    </a:moveTo>
                    <a:cubicBezTo>
                      <a:pt x="67301" y="20952"/>
                      <a:pt x="86984" y="31111"/>
                      <a:pt x="92698" y="49523"/>
                    </a:cubicBezTo>
                    <a:cubicBezTo>
                      <a:pt x="98412" y="67936"/>
                      <a:pt x="88888" y="86984"/>
                      <a:pt x="70476" y="93333"/>
                    </a:cubicBezTo>
                    <a:cubicBezTo>
                      <a:pt x="52063" y="99047"/>
                      <a:pt x="32380" y="88888"/>
                      <a:pt x="26666" y="70476"/>
                    </a:cubicBezTo>
                    <a:cubicBezTo>
                      <a:pt x="20952" y="52698"/>
                      <a:pt x="31111" y="33015"/>
                      <a:pt x="48888" y="27301"/>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545" name="Shape 545"/>
          <p:cNvGrpSpPr/>
          <p:nvPr/>
        </p:nvGrpSpPr>
        <p:grpSpPr>
          <a:xfrm>
            <a:off x="7586265" y="4050269"/>
            <a:ext cx="1013067" cy="766602"/>
            <a:chOff x="14171093" y="3798907"/>
            <a:chExt cx="1350404" cy="1022136"/>
          </a:xfrm>
        </p:grpSpPr>
        <p:sp>
          <p:nvSpPr>
            <p:cNvPr id="546" name="Shape 546"/>
            <p:cNvSpPr/>
            <p:nvPr/>
          </p:nvSpPr>
          <p:spPr>
            <a:xfrm>
              <a:off x="14171093" y="3798907"/>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47" name="Shape 547"/>
            <p:cNvSpPr/>
            <p:nvPr/>
          </p:nvSpPr>
          <p:spPr>
            <a:xfrm>
              <a:off x="14251159" y="3855448"/>
              <a:ext cx="1190272" cy="283886"/>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Reporting</a:t>
              </a:r>
            </a:p>
          </p:txBody>
        </p:sp>
        <p:grpSp>
          <p:nvGrpSpPr>
            <p:cNvPr id="548" name="Shape 548"/>
            <p:cNvGrpSpPr/>
            <p:nvPr/>
          </p:nvGrpSpPr>
          <p:grpSpPr>
            <a:xfrm>
              <a:off x="14588082" y="4226218"/>
              <a:ext cx="538063" cy="394204"/>
              <a:chOff x="2286000" y="381000"/>
              <a:chExt cx="2106613" cy="1354138"/>
            </a:xfrm>
          </p:grpSpPr>
          <p:sp>
            <p:nvSpPr>
              <p:cNvPr id="549" name="Shape 549"/>
              <p:cNvSpPr/>
              <p:nvPr/>
            </p:nvSpPr>
            <p:spPr>
              <a:xfrm>
                <a:off x="2286000" y="381000"/>
                <a:ext cx="236538" cy="1354137"/>
              </a:xfrm>
              <a:custGeom>
                <a:pathLst>
                  <a:path extrusionOk="0" h="120000" w="120000">
                    <a:moveTo>
                      <a:pt x="120000" y="116756"/>
                    </a:moveTo>
                    <a:cubicBezTo>
                      <a:pt x="120000" y="118486"/>
                      <a:pt x="111340" y="120000"/>
                      <a:pt x="101443" y="120000"/>
                    </a:cubicBezTo>
                    <a:cubicBezTo>
                      <a:pt x="18556" y="120000"/>
                      <a:pt x="18556" y="120000"/>
                      <a:pt x="18556" y="120000"/>
                    </a:cubicBezTo>
                    <a:cubicBezTo>
                      <a:pt x="8659" y="120000"/>
                      <a:pt x="0" y="118486"/>
                      <a:pt x="0" y="116756"/>
                    </a:cubicBezTo>
                    <a:cubicBezTo>
                      <a:pt x="0" y="3243"/>
                      <a:pt x="0" y="3243"/>
                      <a:pt x="0" y="3243"/>
                    </a:cubicBezTo>
                    <a:cubicBezTo>
                      <a:pt x="0" y="1513"/>
                      <a:pt x="8659" y="0"/>
                      <a:pt x="18556" y="0"/>
                    </a:cubicBezTo>
                    <a:cubicBezTo>
                      <a:pt x="101443" y="0"/>
                      <a:pt x="101443" y="0"/>
                      <a:pt x="101443" y="0"/>
                    </a:cubicBezTo>
                    <a:cubicBezTo>
                      <a:pt x="111340" y="0"/>
                      <a:pt x="120000" y="1513"/>
                      <a:pt x="120000" y="3243"/>
                    </a:cubicBezTo>
                    <a:lnTo>
                      <a:pt x="120000" y="116756"/>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50" name="Shape 550"/>
              <p:cNvSpPr/>
              <p:nvPr/>
            </p:nvSpPr>
            <p:spPr>
              <a:xfrm>
                <a:off x="2554288" y="773112"/>
                <a:ext cx="233363" cy="962024"/>
              </a:xfrm>
              <a:custGeom>
                <a:pathLst>
                  <a:path extrusionOk="0" h="120000" w="120000">
                    <a:moveTo>
                      <a:pt x="102500" y="0"/>
                    </a:moveTo>
                    <a:cubicBezTo>
                      <a:pt x="112500" y="0"/>
                      <a:pt x="120000" y="2131"/>
                      <a:pt x="120000" y="4568"/>
                    </a:cubicBezTo>
                    <a:cubicBezTo>
                      <a:pt x="120000" y="115431"/>
                      <a:pt x="120000" y="115431"/>
                      <a:pt x="120000" y="115431"/>
                    </a:cubicBezTo>
                    <a:cubicBezTo>
                      <a:pt x="120000" y="117868"/>
                      <a:pt x="112500" y="120000"/>
                      <a:pt x="102500" y="120000"/>
                    </a:cubicBezTo>
                    <a:cubicBezTo>
                      <a:pt x="17500" y="120000"/>
                      <a:pt x="17500" y="120000"/>
                      <a:pt x="17500" y="120000"/>
                    </a:cubicBezTo>
                    <a:cubicBezTo>
                      <a:pt x="7500" y="120000"/>
                      <a:pt x="0" y="117868"/>
                      <a:pt x="0" y="115431"/>
                    </a:cubicBezTo>
                    <a:cubicBezTo>
                      <a:pt x="0" y="4568"/>
                      <a:pt x="0" y="4568"/>
                      <a:pt x="0" y="4568"/>
                    </a:cubicBezTo>
                    <a:cubicBezTo>
                      <a:pt x="0" y="2131"/>
                      <a:pt x="7500" y="0"/>
                      <a:pt x="17500" y="0"/>
                    </a:cubicBezTo>
                    <a:lnTo>
                      <a:pt x="102500" y="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51" name="Shape 551"/>
              <p:cNvSpPr/>
              <p:nvPr/>
            </p:nvSpPr>
            <p:spPr>
              <a:xfrm>
                <a:off x="2819400" y="1168400"/>
                <a:ext cx="236538" cy="566737"/>
              </a:xfrm>
              <a:custGeom>
                <a:pathLst>
                  <a:path extrusionOk="0" h="120000" w="120000">
                    <a:moveTo>
                      <a:pt x="101443" y="0"/>
                    </a:moveTo>
                    <a:cubicBezTo>
                      <a:pt x="112577" y="0"/>
                      <a:pt x="120000" y="3103"/>
                      <a:pt x="120000" y="7241"/>
                    </a:cubicBezTo>
                    <a:cubicBezTo>
                      <a:pt x="120000" y="112241"/>
                      <a:pt x="120000" y="112241"/>
                      <a:pt x="120000" y="112241"/>
                    </a:cubicBezTo>
                    <a:cubicBezTo>
                      <a:pt x="120000" y="116379"/>
                      <a:pt x="112577" y="120000"/>
                      <a:pt x="101443" y="120000"/>
                    </a:cubicBezTo>
                    <a:cubicBezTo>
                      <a:pt x="18556" y="120000"/>
                      <a:pt x="18556" y="120000"/>
                      <a:pt x="18556" y="120000"/>
                    </a:cubicBezTo>
                    <a:cubicBezTo>
                      <a:pt x="8659" y="120000"/>
                      <a:pt x="0" y="116379"/>
                      <a:pt x="0" y="112241"/>
                    </a:cubicBezTo>
                    <a:cubicBezTo>
                      <a:pt x="0" y="7241"/>
                      <a:pt x="0" y="7241"/>
                      <a:pt x="0" y="7241"/>
                    </a:cubicBezTo>
                    <a:cubicBezTo>
                      <a:pt x="0" y="3103"/>
                      <a:pt x="8659" y="0"/>
                      <a:pt x="18556" y="0"/>
                    </a:cubicBezTo>
                    <a:lnTo>
                      <a:pt x="101443" y="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52" name="Shape 552"/>
              <p:cNvSpPr/>
              <p:nvPr/>
            </p:nvSpPr>
            <p:spPr>
              <a:xfrm>
                <a:off x="3087688" y="579437"/>
                <a:ext cx="236538" cy="1155700"/>
              </a:xfrm>
              <a:custGeom>
                <a:pathLst>
                  <a:path extrusionOk="0" h="120000" w="120000">
                    <a:moveTo>
                      <a:pt x="101443" y="0"/>
                    </a:moveTo>
                    <a:cubicBezTo>
                      <a:pt x="111340" y="0"/>
                      <a:pt x="120000" y="1518"/>
                      <a:pt x="120000" y="3544"/>
                    </a:cubicBezTo>
                    <a:cubicBezTo>
                      <a:pt x="120000" y="116202"/>
                      <a:pt x="120000" y="116202"/>
                      <a:pt x="120000" y="116202"/>
                    </a:cubicBezTo>
                    <a:cubicBezTo>
                      <a:pt x="120000" y="118227"/>
                      <a:pt x="111340" y="120000"/>
                      <a:pt x="101443" y="120000"/>
                    </a:cubicBezTo>
                    <a:cubicBezTo>
                      <a:pt x="17319" y="120000"/>
                      <a:pt x="17319" y="120000"/>
                      <a:pt x="17319" y="120000"/>
                    </a:cubicBezTo>
                    <a:cubicBezTo>
                      <a:pt x="7422" y="120000"/>
                      <a:pt x="0" y="118227"/>
                      <a:pt x="0" y="116202"/>
                    </a:cubicBezTo>
                    <a:cubicBezTo>
                      <a:pt x="0" y="3544"/>
                      <a:pt x="0" y="3544"/>
                      <a:pt x="0" y="3544"/>
                    </a:cubicBezTo>
                    <a:cubicBezTo>
                      <a:pt x="0" y="1518"/>
                      <a:pt x="7422" y="0"/>
                      <a:pt x="17319" y="0"/>
                    </a:cubicBezTo>
                    <a:lnTo>
                      <a:pt x="101443" y="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53" name="Shape 553"/>
              <p:cNvSpPr/>
              <p:nvPr/>
            </p:nvSpPr>
            <p:spPr>
              <a:xfrm>
                <a:off x="3354387" y="971550"/>
                <a:ext cx="236538" cy="763587"/>
              </a:xfrm>
              <a:custGeom>
                <a:pathLst>
                  <a:path extrusionOk="0" h="120000" w="120000">
                    <a:moveTo>
                      <a:pt x="102680" y="0"/>
                    </a:moveTo>
                    <a:cubicBezTo>
                      <a:pt x="112577" y="0"/>
                      <a:pt x="120000" y="2300"/>
                      <a:pt x="120000" y="5367"/>
                    </a:cubicBezTo>
                    <a:cubicBezTo>
                      <a:pt x="120000" y="114249"/>
                      <a:pt x="120000" y="114249"/>
                      <a:pt x="120000" y="114249"/>
                    </a:cubicBezTo>
                    <a:cubicBezTo>
                      <a:pt x="120000" y="117316"/>
                      <a:pt x="112577" y="120000"/>
                      <a:pt x="102680" y="120000"/>
                    </a:cubicBezTo>
                    <a:cubicBezTo>
                      <a:pt x="18556" y="120000"/>
                      <a:pt x="18556" y="120000"/>
                      <a:pt x="18556" y="120000"/>
                    </a:cubicBezTo>
                    <a:cubicBezTo>
                      <a:pt x="8659" y="120000"/>
                      <a:pt x="0" y="117316"/>
                      <a:pt x="0" y="114249"/>
                    </a:cubicBezTo>
                    <a:cubicBezTo>
                      <a:pt x="0" y="5367"/>
                      <a:pt x="0" y="5367"/>
                      <a:pt x="0" y="5367"/>
                    </a:cubicBezTo>
                    <a:cubicBezTo>
                      <a:pt x="0" y="2300"/>
                      <a:pt x="8659" y="0"/>
                      <a:pt x="18556" y="0"/>
                    </a:cubicBezTo>
                    <a:lnTo>
                      <a:pt x="102680" y="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54" name="Shape 554"/>
              <p:cNvSpPr/>
              <p:nvPr/>
            </p:nvSpPr>
            <p:spPr>
              <a:xfrm>
                <a:off x="3622675" y="1562100"/>
                <a:ext cx="236538" cy="173037"/>
              </a:xfrm>
              <a:custGeom>
                <a:pathLst>
                  <a:path extrusionOk="0" h="120000" w="120000">
                    <a:moveTo>
                      <a:pt x="101443" y="0"/>
                    </a:moveTo>
                    <a:cubicBezTo>
                      <a:pt x="111340" y="0"/>
                      <a:pt x="120000" y="10140"/>
                      <a:pt x="120000" y="23661"/>
                    </a:cubicBezTo>
                    <a:cubicBezTo>
                      <a:pt x="120000" y="94647"/>
                      <a:pt x="120000" y="94647"/>
                      <a:pt x="120000" y="94647"/>
                    </a:cubicBezTo>
                    <a:cubicBezTo>
                      <a:pt x="120000" y="108169"/>
                      <a:pt x="111340" y="120000"/>
                      <a:pt x="101443" y="120000"/>
                    </a:cubicBezTo>
                    <a:cubicBezTo>
                      <a:pt x="17319" y="120000"/>
                      <a:pt x="17319" y="120000"/>
                      <a:pt x="17319" y="120000"/>
                    </a:cubicBezTo>
                    <a:cubicBezTo>
                      <a:pt x="7422" y="120000"/>
                      <a:pt x="0" y="108169"/>
                      <a:pt x="0" y="94647"/>
                    </a:cubicBezTo>
                    <a:cubicBezTo>
                      <a:pt x="0" y="23661"/>
                      <a:pt x="0" y="23661"/>
                      <a:pt x="0" y="23661"/>
                    </a:cubicBezTo>
                    <a:cubicBezTo>
                      <a:pt x="0" y="10140"/>
                      <a:pt x="7422" y="0"/>
                      <a:pt x="17319" y="0"/>
                    </a:cubicBezTo>
                    <a:lnTo>
                      <a:pt x="101443" y="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55" name="Shape 555"/>
              <p:cNvSpPr/>
              <p:nvPr/>
            </p:nvSpPr>
            <p:spPr>
              <a:xfrm>
                <a:off x="3887787" y="773112"/>
                <a:ext cx="236538" cy="962024"/>
              </a:xfrm>
              <a:custGeom>
                <a:pathLst>
                  <a:path extrusionOk="0" h="120000" w="120000">
                    <a:moveTo>
                      <a:pt x="102680" y="0"/>
                    </a:moveTo>
                    <a:cubicBezTo>
                      <a:pt x="112577" y="0"/>
                      <a:pt x="120000" y="2131"/>
                      <a:pt x="120000" y="4568"/>
                    </a:cubicBezTo>
                    <a:cubicBezTo>
                      <a:pt x="120000" y="115431"/>
                      <a:pt x="120000" y="115431"/>
                      <a:pt x="120000" y="115431"/>
                    </a:cubicBezTo>
                    <a:cubicBezTo>
                      <a:pt x="120000" y="117868"/>
                      <a:pt x="112577" y="120000"/>
                      <a:pt x="102680" y="120000"/>
                    </a:cubicBezTo>
                    <a:cubicBezTo>
                      <a:pt x="18556" y="120000"/>
                      <a:pt x="18556" y="120000"/>
                      <a:pt x="18556" y="120000"/>
                    </a:cubicBezTo>
                    <a:cubicBezTo>
                      <a:pt x="8659" y="120000"/>
                      <a:pt x="0" y="117868"/>
                      <a:pt x="0" y="115431"/>
                    </a:cubicBezTo>
                    <a:cubicBezTo>
                      <a:pt x="0" y="4568"/>
                      <a:pt x="0" y="4568"/>
                      <a:pt x="0" y="4568"/>
                    </a:cubicBezTo>
                    <a:cubicBezTo>
                      <a:pt x="0" y="2131"/>
                      <a:pt x="8659" y="0"/>
                      <a:pt x="18556" y="0"/>
                    </a:cubicBezTo>
                    <a:lnTo>
                      <a:pt x="102680" y="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556" name="Shape 556"/>
              <p:cNvSpPr/>
              <p:nvPr/>
            </p:nvSpPr>
            <p:spPr>
              <a:xfrm>
                <a:off x="4156075" y="579437"/>
                <a:ext cx="236538" cy="1155700"/>
              </a:xfrm>
              <a:custGeom>
                <a:pathLst>
                  <a:path extrusionOk="0" h="120000" w="120000">
                    <a:moveTo>
                      <a:pt x="120000" y="116202"/>
                    </a:moveTo>
                    <a:cubicBezTo>
                      <a:pt x="120000" y="118227"/>
                      <a:pt x="111340" y="120000"/>
                      <a:pt x="101443" y="120000"/>
                    </a:cubicBezTo>
                    <a:cubicBezTo>
                      <a:pt x="17319" y="120000"/>
                      <a:pt x="17319" y="120000"/>
                      <a:pt x="17319" y="120000"/>
                    </a:cubicBezTo>
                    <a:cubicBezTo>
                      <a:pt x="7422" y="120000"/>
                      <a:pt x="0" y="118227"/>
                      <a:pt x="0" y="116202"/>
                    </a:cubicBezTo>
                    <a:cubicBezTo>
                      <a:pt x="0" y="3797"/>
                      <a:pt x="0" y="3797"/>
                      <a:pt x="0" y="3797"/>
                    </a:cubicBezTo>
                    <a:cubicBezTo>
                      <a:pt x="0" y="1772"/>
                      <a:pt x="7422" y="0"/>
                      <a:pt x="17319" y="0"/>
                    </a:cubicBezTo>
                    <a:cubicBezTo>
                      <a:pt x="101443" y="0"/>
                      <a:pt x="101443" y="0"/>
                      <a:pt x="101443" y="0"/>
                    </a:cubicBezTo>
                    <a:cubicBezTo>
                      <a:pt x="111340" y="0"/>
                      <a:pt x="120000" y="1772"/>
                      <a:pt x="120000" y="3797"/>
                    </a:cubicBezTo>
                    <a:lnTo>
                      <a:pt x="120000" y="116202"/>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557" name="Shape 557"/>
          <p:cNvGrpSpPr/>
          <p:nvPr/>
        </p:nvGrpSpPr>
        <p:grpSpPr>
          <a:xfrm>
            <a:off x="2020975" y="4081508"/>
            <a:ext cx="943468" cy="766602"/>
            <a:chOff x="13990206" y="4497385"/>
            <a:chExt cx="1350404" cy="1022136"/>
          </a:xfrm>
        </p:grpSpPr>
        <p:sp>
          <p:nvSpPr>
            <p:cNvPr id="558" name="Shape 558"/>
            <p:cNvSpPr/>
            <p:nvPr/>
          </p:nvSpPr>
          <p:spPr>
            <a:xfrm>
              <a:off x="13990206" y="4497385"/>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59" name="Shape 559"/>
            <p:cNvSpPr/>
            <p:nvPr/>
          </p:nvSpPr>
          <p:spPr>
            <a:xfrm>
              <a:off x="14070270" y="4553926"/>
              <a:ext cx="1190272"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Hypothesis Testing</a:t>
              </a:r>
            </a:p>
          </p:txBody>
        </p:sp>
        <p:sp>
          <p:nvSpPr>
            <p:cNvPr id="560" name="Shape 560"/>
            <p:cNvSpPr/>
            <p:nvPr/>
          </p:nvSpPr>
          <p:spPr>
            <a:xfrm>
              <a:off x="14428634" y="4972810"/>
              <a:ext cx="476769" cy="499860"/>
            </a:xfrm>
            <a:custGeom>
              <a:pathLst>
                <a:path extrusionOk="0" h="120000" w="120000">
                  <a:moveTo>
                    <a:pt x="120000" y="45909"/>
                  </a:moveTo>
                  <a:cubicBezTo>
                    <a:pt x="120000" y="47962"/>
                    <a:pt x="118285" y="49642"/>
                    <a:pt x="116190" y="49642"/>
                  </a:cubicBezTo>
                  <a:cubicBezTo>
                    <a:pt x="59619" y="49642"/>
                    <a:pt x="59619" y="49642"/>
                    <a:pt x="59619" y="49642"/>
                  </a:cubicBezTo>
                  <a:cubicBezTo>
                    <a:pt x="59619" y="102830"/>
                    <a:pt x="59619" y="102830"/>
                    <a:pt x="59619" y="102830"/>
                  </a:cubicBezTo>
                  <a:cubicBezTo>
                    <a:pt x="59619" y="120000"/>
                    <a:pt x="59619" y="120000"/>
                    <a:pt x="59619" y="120000"/>
                  </a:cubicBezTo>
                  <a:cubicBezTo>
                    <a:pt x="52380" y="104323"/>
                    <a:pt x="52380" y="104323"/>
                    <a:pt x="52380" y="104323"/>
                  </a:cubicBezTo>
                  <a:cubicBezTo>
                    <a:pt x="52380" y="104323"/>
                    <a:pt x="52380" y="104323"/>
                    <a:pt x="52380" y="104323"/>
                  </a:cubicBezTo>
                  <a:cubicBezTo>
                    <a:pt x="26857" y="49642"/>
                    <a:pt x="26857" y="49642"/>
                    <a:pt x="26857" y="49642"/>
                  </a:cubicBezTo>
                  <a:cubicBezTo>
                    <a:pt x="3809" y="49642"/>
                    <a:pt x="3809" y="49642"/>
                    <a:pt x="3809" y="49642"/>
                  </a:cubicBezTo>
                  <a:cubicBezTo>
                    <a:pt x="1714" y="49642"/>
                    <a:pt x="0" y="47962"/>
                    <a:pt x="0" y="45909"/>
                  </a:cubicBezTo>
                  <a:cubicBezTo>
                    <a:pt x="0" y="43670"/>
                    <a:pt x="1714" y="42177"/>
                    <a:pt x="3809" y="42177"/>
                  </a:cubicBezTo>
                  <a:cubicBezTo>
                    <a:pt x="29142" y="42177"/>
                    <a:pt x="29142" y="42177"/>
                    <a:pt x="29142" y="42177"/>
                  </a:cubicBezTo>
                  <a:cubicBezTo>
                    <a:pt x="30666" y="42177"/>
                    <a:pt x="32000" y="42923"/>
                    <a:pt x="32761" y="44230"/>
                  </a:cubicBezTo>
                  <a:cubicBezTo>
                    <a:pt x="52000" y="85660"/>
                    <a:pt x="52000" y="85660"/>
                    <a:pt x="52000" y="85660"/>
                  </a:cubicBezTo>
                  <a:cubicBezTo>
                    <a:pt x="52000" y="45909"/>
                    <a:pt x="52000" y="45909"/>
                    <a:pt x="52000" y="45909"/>
                  </a:cubicBezTo>
                  <a:cubicBezTo>
                    <a:pt x="52000" y="43670"/>
                    <a:pt x="53714" y="42177"/>
                    <a:pt x="55809" y="42177"/>
                  </a:cubicBezTo>
                  <a:cubicBezTo>
                    <a:pt x="116190" y="42177"/>
                    <a:pt x="116190" y="42177"/>
                    <a:pt x="116190" y="42177"/>
                  </a:cubicBezTo>
                  <a:cubicBezTo>
                    <a:pt x="118285" y="42177"/>
                    <a:pt x="120000" y="43670"/>
                    <a:pt x="120000" y="45909"/>
                  </a:cubicBezTo>
                  <a:close/>
                  <a:moveTo>
                    <a:pt x="10666" y="25754"/>
                  </a:moveTo>
                  <a:cubicBezTo>
                    <a:pt x="10666" y="8211"/>
                    <a:pt x="10666" y="8211"/>
                    <a:pt x="10666" y="8211"/>
                  </a:cubicBezTo>
                  <a:cubicBezTo>
                    <a:pt x="10666" y="2239"/>
                    <a:pt x="12000" y="0"/>
                    <a:pt x="17714" y="0"/>
                  </a:cubicBezTo>
                  <a:cubicBezTo>
                    <a:pt x="23238" y="0"/>
                    <a:pt x="24571" y="2239"/>
                    <a:pt x="24571" y="8211"/>
                  </a:cubicBezTo>
                  <a:cubicBezTo>
                    <a:pt x="24571" y="25754"/>
                    <a:pt x="24571" y="25754"/>
                    <a:pt x="24571" y="25754"/>
                  </a:cubicBezTo>
                  <a:cubicBezTo>
                    <a:pt x="24571" y="31726"/>
                    <a:pt x="23238" y="33779"/>
                    <a:pt x="17714" y="33779"/>
                  </a:cubicBezTo>
                  <a:cubicBezTo>
                    <a:pt x="12000" y="33779"/>
                    <a:pt x="10666" y="31726"/>
                    <a:pt x="10666" y="25754"/>
                  </a:cubicBezTo>
                  <a:close/>
                  <a:moveTo>
                    <a:pt x="15047" y="26314"/>
                  </a:moveTo>
                  <a:cubicBezTo>
                    <a:pt x="15047" y="28553"/>
                    <a:pt x="15047" y="30606"/>
                    <a:pt x="17714" y="30606"/>
                  </a:cubicBezTo>
                  <a:cubicBezTo>
                    <a:pt x="20190" y="30606"/>
                    <a:pt x="20190" y="28553"/>
                    <a:pt x="20190" y="26314"/>
                  </a:cubicBezTo>
                  <a:cubicBezTo>
                    <a:pt x="20190" y="7465"/>
                    <a:pt x="20190" y="7465"/>
                    <a:pt x="20190" y="7465"/>
                  </a:cubicBezTo>
                  <a:cubicBezTo>
                    <a:pt x="20190" y="5412"/>
                    <a:pt x="20190" y="3359"/>
                    <a:pt x="17714" y="3359"/>
                  </a:cubicBezTo>
                  <a:cubicBezTo>
                    <a:pt x="15047" y="3359"/>
                    <a:pt x="15047" y="5412"/>
                    <a:pt x="15047" y="7465"/>
                  </a:cubicBezTo>
                  <a:lnTo>
                    <a:pt x="15047" y="26314"/>
                  </a:lnTo>
                  <a:close/>
                  <a:moveTo>
                    <a:pt x="33904" y="6531"/>
                  </a:moveTo>
                  <a:cubicBezTo>
                    <a:pt x="33904" y="6531"/>
                    <a:pt x="33904" y="6531"/>
                    <a:pt x="33904" y="6531"/>
                  </a:cubicBezTo>
                  <a:cubicBezTo>
                    <a:pt x="33904" y="33592"/>
                    <a:pt x="33904" y="33592"/>
                    <a:pt x="33904" y="33592"/>
                  </a:cubicBezTo>
                  <a:cubicBezTo>
                    <a:pt x="38285" y="33592"/>
                    <a:pt x="38285" y="33592"/>
                    <a:pt x="38285" y="33592"/>
                  </a:cubicBezTo>
                  <a:cubicBezTo>
                    <a:pt x="38285" y="373"/>
                    <a:pt x="38285" y="373"/>
                    <a:pt x="38285" y="373"/>
                  </a:cubicBezTo>
                  <a:cubicBezTo>
                    <a:pt x="34285" y="373"/>
                    <a:pt x="34285" y="373"/>
                    <a:pt x="34285" y="373"/>
                  </a:cubicBezTo>
                  <a:cubicBezTo>
                    <a:pt x="33714" y="1866"/>
                    <a:pt x="31238" y="5038"/>
                    <a:pt x="30095" y="5785"/>
                  </a:cubicBezTo>
                  <a:cubicBezTo>
                    <a:pt x="30095" y="10077"/>
                    <a:pt x="30095" y="10077"/>
                    <a:pt x="30095" y="10077"/>
                  </a:cubicBezTo>
                  <a:cubicBezTo>
                    <a:pt x="32000" y="8771"/>
                    <a:pt x="32761" y="7838"/>
                    <a:pt x="33904" y="6531"/>
                  </a:cubicBezTo>
                  <a:close/>
                  <a:moveTo>
                    <a:pt x="45523" y="25754"/>
                  </a:moveTo>
                  <a:cubicBezTo>
                    <a:pt x="45523" y="8211"/>
                    <a:pt x="45523" y="8211"/>
                    <a:pt x="45523" y="8211"/>
                  </a:cubicBezTo>
                  <a:cubicBezTo>
                    <a:pt x="45523" y="2239"/>
                    <a:pt x="47047" y="0"/>
                    <a:pt x="52571" y="0"/>
                  </a:cubicBezTo>
                  <a:cubicBezTo>
                    <a:pt x="58285" y="0"/>
                    <a:pt x="59619" y="2239"/>
                    <a:pt x="59619" y="8211"/>
                  </a:cubicBezTo>
                  <a:cubicBezTo>
                    <a:pt x="59619" y="25754"/>
                    <a:pt x="59619" y="25754"/>
                    <a:pt x="59619" y="25754"/>
                  </a:cubicBezTo>
                  <a:cubicBezTo>
                    <a:pt x="59619" y="31726"/>
                    <a:pt x="58285" y="33779"/>
                    <a:pt x="52571" y="33779"/>
                  </a:cubicBezTo>
                  <a:cubicBezTo>
                    <a:pt x="47047" y="33779"/>
                    <a:pt x="45523" y="31726"/>
                    <a:pt x="45523" y="25754"/>
                  </a:cubicBezTo>
                  <a:close/>
                  <a:moveTo>
                    <a:pt x="50095" y="26314"/>
                  </a:moveTo>
                  <a:cubicBezTo>
                    <a:pt x="50095" y="28553"/>
                    <a:pt x="50095" y="30606"/>
                    <a:pt x="52571" y="30606"/>
                  </a:cubicBezTo>
                  <a:cubicBezTo>
                    <a:pt x="55238" y="30606"/>
                    <a:pt x="55238" y="28553"/>
                    <a:pt x="55238" y="26314"/>
                  </a:cubicBezTo>
                  <a:cubicBezTo>
                    <a:pt x="55238" y="7465"/>
                    <a:pt x="55238" y="7465"/>
                    <a:pt x="55238" y="7465"/>
                  </a:cubicBezTo>
                  <a:cubicBezTo>
                    <a:pt x="55238" y="5412"/>
                    <a:pt x="55238" y="3359"/>
                    <a:pt x="52571" y="3359"/>
                  </a:cubicBezTo>
                  <a:cubicBezTo>
                    <a:pt x="50095" y="3359"/>
                    <a:pt x="50095" y="5412"/>
                    <a:pt x="50095" y="7465"/>
                  </a:cubicBezTo>
                  <a:lnTo>
                    <a:pt x="50095" y="26314"/>
                  </a:lnTo>
                  <a:close/>
                  <a:moveTo>
                    <a:pt x="63047" y="25754"/>
                  </a:moveTo>
                  <a:cubicBezTo>
                    <a:pt x="63047" y="8211"/>
                    <a:pt x="63047" y="8211"/>
                    <a:pt x="63047" y="8211"/>
                  </a:cubicBezTo>
                  <a:cubicBezTo>
                    <a:pt x="63047" y="2239"/>
                    <a:pt x="64571" y="0"/>
                    <a:pt x="70095" y="0"/>
                  </a:cubicBezTo>
                  <a:cubicBezTo>
                    <a:pt x="75619" y="0"/>
                    <a:pt x="77142" y="2239"/>
                    <a:pt x="77142" y="8211"/>
                  </a:cubicBezTo>
                  <a:cubicBezTo>
                    <a:pt x="77142" y="25754"/>
                    <a:pt x="77142" y="25754"/>
                    <a:pt x="77142" y="25754"/>
                  </a:cubicBezTo>
                  <a:cubicBezTo>
                    <a:pt x="77142" y="31726"/>
                    <a:pt x="75619" y="33779"/>
                    <a:pt x="70095" y="33779"/>
                  </a:cubicBezTo>
                  <a:cubicBezTo>
                    <a:pt x="64571" y="33779"/>
                    <a:pt x="63047" y="31726"/>
                    <a:pt x="63047" y="25754"/>
                  </a:cubicBezTo>
                  <a:close/>
                  <a:moveTo>
                    <a:pt x="67428" y="26314"/>
                  </a:moveTo>
                  <a:cubicBezTo>
                    <a:pt x="67428" y="28553"/>
                    <a:pt x="67428" y="30606"/>
                    <a:pt x="70095" y="30606"/>
                  </a:cubicBezTo>
                  <a:cubicBezTo>
                    <a:pt x="72761" y="30606"/>
                    <a:pt x="72761" y="28553"/>
                    <a:pt x="72761" y="26314"/>
                  </a:cubicBezTo>
                  <a:cubicBezTo>
                    <a:pt x="72761" y="7465"/>
                    <a:pt x="72761" y="7465"/>
                    <a:pt x="72761" y="7465"/>
                  </a:cubicBezTo>
                  <a:cubicBezTo>
                    <a:pt x="72761" y="5412"/>
                    <a:pt x="72761" y="3359"/>
                    <a:pt x="70095" y="3359"/>
                  </a:cubicBezTo>
                  <a:cubicBezTo>
                    <a:pt x="67428" y="3359"/>
                    <a:pt x="67428" y="5412"/>
                    <a:pt x="67428" y="7465"/>
                  </a:cubicBezTo>
                  <a:lnTo>
                    <a:pt x="67428" y="26314"/>
                  </a:lnTo>
                  <a:close/>
                  <a:moveTo>
                    <a:pt x="86285" y="6531"/>
                  </a:moveTo>
                  <a:cubicBezTo>
                    <a:pt x="86285" y="6531"/>
                    <a:pt x="86285" y="6531"/>
                    <a:pt x="86285" y="6531"/>
                  </a:cubicBezTo>
                  <a:cubicBezTo>
                    <a:pt x="86285" y="33592"/>
                    <a:pt x="86285" y="33592"/>
                    <a:pt x="86285" y="33592"/>
                  </a:cubicBezTo>
                  <a:cubicBezTo>
                    <a:pt x="90666" y="33592"/>
                    <a:pt x="90666" y="33592"/>
                    <a:pt x="90666" y="33592"/>
                  </a:cubicBezTo>
                  <a:cubicBezTo>
                    <a:pt x="90666" y="373"/>
                    <a:pt x="90666" y="373"/>
                    <a:pt x="90666" y="373"/>
                  </a:cubicBezTo>
                  <a:cubicBezTo>
                    <a:pt x="86857" y="373"/>
                    <a:pt x="86857" y="373"/>
                    <a:pt x="86857" y="373"/>
                  </a:cubicBezTo>
                  <a:cubicBezTo>
                    <a:pt x="86285" y="1866"/>
                    <a:pt x="83619" y="5038"/>
                    <a:pt x="82666" y="5785"/>
                  </a:cubicBezTo>
                  <a:cubicBezTo>
                    <a:pt x="82666" y="10077"/>
                    <a:pt x="82666" y="10077"/>
                    <a:pt x="82666" y="10077"/>
                  </a:cubicBezTo>
                  <a:cubicBezTo>
                    <a:pt x="84380" y="8771"/>
                    <a:pt x="85333" y="7838"/>
                    <a:pt x="86285" y="6531"/>
                  </a:cubicBezTo>
                  <a:close/>
                  <a:moveTo>
                    <a:pt x="98095" y="25754"/>
                  </a:moveTo>
                  <a:cubicBezTo>
                    <a:pt x="98095" y="8211"/>
                    <a:pt x="98095" y="8211"/>
                    <a:pt x="98095" y="8211"/>
                  </a:cubicBezTo>
                  <a:cubicBezTo>
                    <a:pt x="98095" y="2239"/>
                    <a:pt x="99428" y="0"/>
                    <a:pt x="104952" y="0"/>
                  </a:cubicBezTo>
                  <a:cubicBezTo>
                    <a:pt x="110666" y="0"/>
                    <a:pt x="112000" y="2239"/>
                    <a:pt x="112000" y="8211"/>
                  </a:cubicBezTo>
                  <a:cubicBezTo>
                    <a:pt x="112000" y="25754"/>
                    <a:pt x="112000" y="25754"/>
                    <a:pt x="112000" y="25754"/>
                  </a:cubicBezTo>
                  <a:cubicBezTo>
                    <a:pt x="112000" y="31726"/>
                    <a:pt x="110666" y="33779"/>
                    <a:pt x="104952" y="33779"/>
                  </a:cubicBezTo>
                  <a:cubicBezTo>
                    <a:pt x="99428" y="33779"/>
                    <a:pt x="98095" y="31726"/>
                    <a:pt x="98095" y="25754"/>
                  </a:cubicBezTo>
                  <a:close/>
                  <a:moveTo>
                    <a:pt x="102476" y="26314"/>
                  </a:moveTo>
                  <a:cubicBezTo>
                    <a:pt x="102476" y="28553"/>
                    <a:pt x="102476" y="30606"/>
                    <a:pt x="104952" y="30606"/>
                  </a:cubicBezTo>
                  <a:cubicBezTo>
                    <a:pt x="107619" y="30606"/>
                    <a:pt x="107619" y="28553"/>
                    <a:pt x="107619" y="26314"/>
                  </a:cubicBezTo>
                  <a:cubicBezTo>
                    <a:pt x="107619" y="7465"/>
                    <a:pt x="107619" y="7465"/>
                    <a:pt x="107619" y="7465"/>
                  </a:cubicBezTo>
                  <a:cubicBezTo>
                    <a:pt x="107619" y="5412"/>
                    <a:pt x="107619" y="3359"/>
                    <a:pt x="104952" y="3359"/>
                  </a:cubicBezTo>
                  <a:cubicBezTo>
                    <a:pt x="102476" y="3359"/>
                    <a:pt x="102476" y="5412"/>
                    <a:pt x="102476" y="7465"/>
                  </a:cubicBezTo>
                  <a:lnTo>
                    <a:pt x="102476" y="26314"/>
                  </a:lnTo>
                  <a:close/>
                  <a:moveTo>
                    <a:pt x="28952" y="74650"/>
                  </a:moveTo>
                  <a:cubicBezTo>
                    <a:pt x="22476" y="74650"/>
                    <a:pt x="16190" y="74650"/>
                    <a:pt x="9714" y="74650"/>
                  </a:cubicBezTo>
                  <a:cubicBezTo>
                    <a:pt x="8000" y="74650"/>
                    <a:pt x="7619" y="74650"/>
                    <a:pt x="7428" y="74650"/>
                  </a:cubicBezTo>
                  <a:cubicBezTo>
                    <a:pt x="5714" y="75023"/>
                    <a:pt x="4952" y="75209"/>
                    <a:pt x="4000" y="76143"/>
                  </a:cubicBezTo>
                  <a:cubicBezTo>
                    <a:pt x="2857" y="77262"/>
                    <a:pt x="2095" y="78569"/>
                    <a:pt x="1333" y="80248"/>
                  </a:cubicBezTo>
                  <a:cubicBezTo>
                    <a:pt x="1142" y="80808"/>
                    <a:pt x="761" y="81928"/>
                    <a:pt x="571" y="82488"/>
                  </a:cubicBezTo>
                  <a:cubicBezTo>
                    <a:pt x="380" y="82674"/>
                    <a:pt x="380" y="82674"/>
                    <a:pt x="380" y="82674"/>
                  </a:cubicBezTo>
                  <a:cubicBezTo>
                    <a:pt x="1333" y="82674"/>
                    <a:pt x="1333" y="82674"/>
                    <a:pt x="1333" y="82674"/>
                  </a:cubicBezTo>
                  <a:cubicBezTo>
                    <a:pt x="1714" y="82301"/>
                    <a:pt x="1714" y="82301"/>
                    <a:pt x="1714" y="82301"/>
                  </a:cubicBezTo>
                  <a:cubicBezTo>
                    <a:pt x="2476" y="80995"/>
                    <a:pt x="3428" y="80062"/>
                    <a:pt x="4190" y="79502"/>
                  </a:cubicBezTo>
                  <a:cubicBezTo>
                    <a:pt x="4952" y="78942"/>
                    <a:pt x="6285" y="78569"/>
                    <a:pt x="8000" y="78569"/>
                  </a:cubicBezTo>
                  <a:cubicBezTo>
                    <a:pt x="8571" y="78569"/>
                    <a:pt x="8571" y="78569"/>
                    <a:pt x="8571" y="78569"/>
                  </a:cubicBezTo>
                  <a:cubicBezTo>
                    <a:pt x="8380" y="80062"/>
                    <a:pt x="8380" y="81555"/>
                    <a:pt x="8190" y="83048"/>
                  </a:cubicBezTo>
                  <a:cubicBezTo>
                    <a:pt x="7809" y="87900"/>
                    <a:pt x="7809" y="87900"/>
                    <a:pt x="7619" y="89020"/>
                  </a:cubicBezTo>
                  <a:cubicBezTo>
                    <a:pt x="7047" y="92566"/>
                    <a:pt x="6666" y="93872"/>
                    <a:pt x="5142" y="95925"/>
                  </a:cubicBezTo>
                  <a:cubicBezTo>
                    <a:pt x="3809" y="97791"/>
                    <a:pt x="3619" y="98164"/>
                    <a:pt x="3428" y="99097"/>
                  </a:cubicBezTo>
                  <a:cubicBezTo>
                    <a:pt x="3238" y="100404"/>
                    <a:pt x="4000" y="101337"/>
                    <a:pt x="5142" y="101710"/>
                  </a:cubicBezTo>
                  <a:cubicBezTo>
                    <a:pt x="5714" y="101897"/>
                    <a:pt x="6285" y="101897"/>
                    <a:pt x="6857" y="101710"/>
                  </a:cubicBezTo>
                  <a:cubicBezTo>
                    <a:pt x="6857" y="101710"/>
                    <a:pt x="6857" y="101710"/>
                    <a:pt x="6857" y="101710"/>
                  </a:cubicBezTo>
                  <a:cubicBezTo>
                    <a:pt x="7428" y="101337"/>
                    <a:pt x="8190" y="100590"/>
                    <a:pt x="8571" y="99657"/>
                  </a:cubicBezTo>
                  <a:cubicBezTo>
                    <a:pt x="9523" y="97978"/>
                    <a:pt x="10476" y="93312"/>
                    <a:pt x="11047" y="87713"/>
                  </a:cubicBezTo>
                  <a:cubicBezTo>
                    <a:pt x="11047" y="87153"/>
                    <a:pt x="11619" y="78942"/>
                    <a:pt x="11619" y="78569"/>
                  </a:cubicBezTo>
                  <a:cubicBezTo>
                    <a:pt x="18857" y="78569"/>
                    <a:pt x="18857" y="78569"/>
                    <a:pt x="18857" y="78569"/>
                  </a:cubicBezTo>
                  <a:cubicBezTo>
                    <a:pt x="18285" y="81928"/>
                    <a:pt x="18095" y="85101"/>
                    <a:pt x="17904" y="88273"/>
                  </a:cubicBezTo>
                  <a:cubicBezTo>
                    <a:pt x="17714" y="89393"/>
                    <a:pt x="17714" y="93125"/>
                    <a:pt x="17714" y="94245"/>
                  </a:cubicBezTo>
                  <a:cubicBezTo>
                    <a:pt x="17904" y="97045"/>
                    <a:pt x="18476" y="98911"/>
                    <a:pt x="19238" y="100031"/>
                  </a:cubicBezTo>
                  <a:cubicBezTo>
                    <a:pt x="20000" y="100964"/>
                    <a:pt x="20952" y="101524"/>
                    <a:pt x="21904" y="101710"/>
                  </a:cubicBezTo>
                  <a:cubicBezTo>
                    <a:pt x="22476" y="101897"/>
                    <a:pt x="23428" y="101897"/>
                    <a:pt x="24000" y="101710"/>
                  </a:cubicBezTo>
                  <a:cubicBezTo>
                    <a:pt x="24761" y="101524"/>
                    <a:pt x="25523" y="100964"/>
                    <a:pt x="26285" y="100217"/>
                  </a:cubicBezTo>
                  <a:cubicBezTo>
                    <a:pt x="27238" y="99284"/>
                    <a:pt x="27809" y="98164"/>
                    <a:pt x="28380" y="96485"/>
                  </a:cubicBezTo>
                  <a:cubicBezTo>
                    <a:pt x="28571" y="95738"/>
                    <a:pt x="28761" y="94245"/>
                    <a:pt x="28761" y="94059"/>
                  </a:cubicBezTo>
                  <a:cubicBezTo>
                    <a:pt x="28000" y="94059"/>
                    <a:pt x="28000" y="94059"/>
                    <a:pt x="28000" y="94059"/>
                  </a:cubicBezTo>
                  <a:cubicBezTo>
                    <a:pt x="27809" y="94805"/>
                    <a:pt x="27809" y="94992"/>
                    <a:pt x="27619" y="95365"/>
                  </a:cubicBezTo>
                  <a:cubicBezTo>
                    <a:pt x="27238" y="96111"/>
                    <a:pt x="26666" y="96671"/>
                    <a:pt x="25714" y="97045"/>
                  </a:cubicBezTo>
                  <a:cubicBezTo>
                    <a:pt x="24761" y="97231"/>
                    <a:pt x="23619" y="97231"/>
                    <a:pt x="22666" y="96671"/>
                  </a:cubicBezTo>
                  <a:cubicBezTo>
                    <a:pt x="21714" y="96111"/>
                    <a:pt x="21142" y="94992"/>
                    <a:pt x="20952" y="93685"/>
                  </a:cubicBezTo>
                  <a:cubicBezTo>
                    <a:pt x="20571" y="88646"/>
                    <a:pt x="21333" y="83608"/>
                    <a:pt x="21904" y="78569"/>
                  </a:cubicBezTo>
                  <a:cubicBezTo>
                    <a:pt x="28952" y="78569"/>
                    <a:pt x="28952" y="78569"/>
                    <a:pt x="28952" y="78569"/>
                  </a:cubicBezTo>
                  <a:cubicBezTo>
                    <a:pt x="28952" y="74650"/>
                    <a:pt x="28952" y="74650"/>
                    <a:pt x="28952" y="74650"/>
                  </a:cubicBezTo>
                  <a:close/>
                  <a:moveTo>
                    <a:pt x="69714" y="64945"/>
                  </a:moveTo>
                  <a:cubicBezTo>
                    <a:pt x="89333" y="89393"/>
                    <a:pt x="89333" y="89393"/>
                    <a:pt x="89333" y="89393"/>
                  </a:cubicBezTo>
                  <a:cubicBezTo>
                    <a:pt x="69714" y="111975"/>
                    <a:pt x="69714" y="111975"/>
                    <a:pt x="69714" y="111975"/>
                  </a:cubicBezTo>
                  <a:cubicBezTo>
                    <a:pt x="69714" y="113281"/>
                    <a:pt x="69714" y="113281"/>
                    <a:pt x="69714" y="113281"/>
                  </a:cubicBezTo>
                  <a:cubicBezTo>
                    <a:pt x="108952" y="113281"/>
                    <a:pt x="108952" y="113281"/>
                    <a:pt x="108952" y="113281"/>
                  </a:cubicBezTo>
                  <a:cubicBezTo>
                    <a:pt x="111047" y="98164"/>
                    <a:pt x="111047" y="98164"/>
                    <a:pt x="111047" y="98164"/>
                  </a:cubicBezTo>
                  <a:cubicBezTo>
                    <a:pt x="109714" y="97978"/>
                    <a:pt x="109714" y="97978"/>
                    <a:pt x="109714" y="97978"/>
                  </a:cubicBezTo>
                  <a:cubicBezTo>
                    <a:pt x="108761" y="101337"/>
                    <a:pt x="107428" y="103763"/>
                    <a:pt x="105523" y="104696"/>
                  </a:cubicBezTo>
                  <a:cubicBezTo>
                    <a:pt x="103619" y="105816"/>
                    <a:pt x="100952" y="106376"/>
                    <a:pt x="97523" y="106376"/>
                  </a:cubicBezTo>
                  <a:cubicBezTo>
                    <a:pt x="78285" y="106376"/>
                    <a:pt x="78285" y="106376"/>
                    <a:pt x="78285" y="106376"/>
                  </a:cubicBezTo>
                  <a:cubicBezTo>
                    <a:pt x="95809" y="86220"/>
                    <a:pt x="95809" y="86220"/>
                    <a:pt x="95809" y="86220"/>
                  </a:cubicBezTo>
                  <a:cubicBezTo>
                    <a:pt x="80380" y="66811"/>
                    <a:pt x="80380" y="66811"/>
                    <a:pt x="80380" y="66811"/>
                  </a:cubicBezTo>
                  <a:cubicBezTo>
                    <a:pt x="97714" y="66811"/>
                    <a:pt x="97714" y="66811"/>
                    <a:pt x="97714" y="66811"/>
                  </a:cubicBezTo>
                  <a:cubicBezTo>
                    <a:pt x="100190" y="66811"/>
                    <a:pt x="102095" y="66998"/>
                    <a:pt x="103238" y="67558"/>
                  </a:cubicBezTo>
                  <a:cubicBezTo>
                    <a:pt x="104380" y="68304"/>
                    <a:pt x="105333" y="69237"/>
                    <a:pt x="106095" y="70544"/>
                  </a:cubicBezTo>
                  <a:cubicBezTo>
                    <a:pt x="106666" y="71850"/>
                    <a:pt x="107238" y="73716"/>
                    <a:pt x="107238" y="76143"/>
                  </a:cubicBezTo>
                  <a:cubicBezTo>
                    <a:pt x="108761" y="76143"/>
                    <a:pt x="108761" y="76143"/>
                    <a:pt x="108761" y="76143"/>
                  </a:cubicBezTo>
                  <a:cubicBezTo>
                    <a:pt x="107809" y="63639"/>
                    <a:pt x="107809" y="63639"/>
                    <a:pt x="107809" y="63639"/>
                  </a:cubicBezTo>
                  <a:cubicBezTo>
                    <a:pt x="69714" y="63639"/>
                    <a:pt x="69714" y="63639"/>
                    <a:pt x="69714" y="63639"/>
                  </a:cubicBezTo>
                  <a:lnTo>
                    <a:pt x="69714" y="64945"/>
                  </a:lnTo>
                  <a:close/>
                </a:path>
              </a:pathLst>
            </a:custGeom>
            <a:solidFill>
              <a:srgbClr val="FFFFFF"/>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561" name="Shape 561"/>
          <p:cNvGrpSpPr/>
          <p:nvPr/>
        </p:nvGrpSpPr>
        <p:grpSpPr>
          <a:xfrm>
            <a:off x="7556405" y="1521286"/>
            <a:ext cx="1013067" cy="766602"/>
            <a:chOff x="13829621" y="3777914"/>
            <a:chExt cx="1350404" cy="1022136"/>
          </a:xfrm>
        </p:grpSpPr>
        <p:sp>
          <p:nvSpPr>
            <p:cNvPr id="562" name="Shape 562"/>
            <p:cNvSpPr/>
            <p:nvPr/>
          </p:nvSpPr>
          <p:spPr>
            <a:xfrm>
              <a:off x="13829621" y="3777914"/>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63" name="Shape 563"/>
            <p:cNvSpPr/>
            <p:nvPr/>
          </p:nvSpPr>
          <p:spPr>
            <a:xfrm>
              <a:off x="13909687" y="3818689"/>
              <a:ext cx="1190272" cy="495994"/>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Right Time</a:t>
              </a:r>
            </a:p>
            <a:p>
              <a:pPr indent="0" lvl="0" marL="0" marR="0" rtl="0" algn="ctr">
                <a:lnSpc>
                  <a:spcPct val="95000"/>
                </a:lnSpc>
                <a:spcBef>
                  <a:spcPts val="300"/>
                </a:spcBef>
                <a:spcAft>
                  <a:spcPts val="0"/>
                </a:spcAft>
                <a:buSzPct val="25000"/>
                <a:buNone/>
              </a:pPr>
              <a:r>
                <a:rPr b="1" lang="en" sz="800">
                  <a:solidFill>
                    <a:schemeClr val="lt1"/>
                  </a:solidFill>
                  <a:latin typeface="Century Gothic"/>
                  <a:ea typeface="Century Gothic"/>
                  <a:cs typeface="Century Gothic"/>
                  <a:sym typeface="Century Gothic"/>
                </a:rPr>
                <a:t>Alerting</a:t>
              </a:r>
            </a:p>
          </p:txBody>
        </p:sp>
        <p:grpSp>
          <p:nvGrpSpPr>
            <p:cNvPr id="564" name="Shape 564"/>
            <p:cNvGrpSpPr/>
            <p:nvPr/>
          </p:nvGrpSpPr>
          <p:grpSpPr>
            <a:xfrm>
              <a:off x="14248394" y="4259449"/>
              <a:ext cx="531358" cy="504500"/>
              <a:chOff x="5806912" y="1576683"/>
              <a:chExt cx="879364" cy="834915"/>
            </a:xfrm>
          </p:grpSpPr>
          <p:sp>
            <p:nvSpPr>
              <p:cNvPr id="565" name="Shape 565"/>
              <p:cNvSpPr/>
              <p:nvPr/>
            </p:nvSpPr>
            <p:spPr>
              <a:xfrm>
                <a:off x="5806912" y="1576683"/>
                <a:ext cx="879364" cy="834915"/>
              </a:xfrm>
              <a:custGeom>
                <a:pathLst>
                  <a:path extrusionOk="0" h="120000" w="120000">
                    <a:moveTo>
                      <a:pt x="114582" y="99942"/>
                    </a:moveTo>
                    <a:cubicBezTo>
                      <a:pt x="114582" y="99942"/>
                      <a:pt x="114582" y="99942"/>
                      <a:pt x="112941" y="98213"/>
                    </a:cubicBezTo>
                    <a:cubicBezTo>
                      <a:pt x="112941" y="98213"/>
                      <a:pt x="112941" y="98213"/>
                      <a:pt x="98987" y="84726"/>
                    </a:cubicBezTo>
                    <a:cubicBezTo>
                      <a:pt x="98987" y="84726"/>
                      <a:pt x="98987" y="84726"/>
                      <a:pt x="84541" y="70374"/>
                    </a:cubicBezTo>
                    <a:cubicBezTo>
                      <a:pt x="84541" y="70374"/>
                      <a:pt x="84541" y="70374"/>
                      <a:pt x="82900" y="68991"/>
                    </a:cubicBezTo>
                    <a:cubicBezTo>
                      <a:pt x="86511" y="61729"/>
                      <a:pt x="88481" y="53256"/>
                      <a:pt x="87989" y="44783"/>
                    </a:cubicBezTo>
                    <a:cubicBezTo>
                      <a:pt x="86675" y="19538"/>
                      <a:pt x="66320" y="0"/>
                      <a:pt x="42188" y="1383"/>
                    </a:cubicBezTo>
                    <a:cubicBezTo>
                      <a:pt x="18385" y="2766"/>
                      <a:pt x="0" y="24380"/>
                      <a:pt x="1313" y="49625"/>
                    </a:cubicBezTo>
                    <a:cubicBezTo>
                      <a:pt x="2462" y="74697"/>
                      <a:pt x="22982" y="94236"/>
                      <a:pt x="46785" y="92853"/>
                    </a:cubicBezTo>
                    <a:cubicBezTo>
                      <a:pt x="55321" y="92334"/>
                      <a:pt x="63529" y="89394"/>
                      <a:pt x="69931" y="84380"/>
                    </a:cubicBezTo>
                    <a:cubicBezTo>
                      <a:pt x="69931" y="84380"/>
                      <a:pt x="69931" y="84380"/>
                      <a:pt x="71244" y="85417"/>
                    </a:cubicBezTo>
                    <a:cubicBezTo>
                      <a:pt x="71244" y="85417"/>
                      <a:pt x="71244" y="85417"/>
                      <a:pt x="99644" y="113602"/>
                    </a:cubicBezTo>
                    <a:cubicBezTo>
                      <a:pt x="99644" y="113602"/>
                      <a:pt x="99644" y="113602"/>
                      <a:pt x="101285" y="114985"/>
                    </a:cubicBezTo>
                    <a:cubicBezTo>
                      <a:pt x="106046" y="119654"/>
                      <a:pt x="112120" y="120000"/>
                      <a:pt x="115896" y="115158"/>
                    </a:cubicBezTo>
                    <a:cubicBezTo>
                      <a:pt x="120000" y="110662"/>
                      <a:pt x="119507" y="104438"/>
                      <a:pt x="114582" y="99942"/>
                    </a:cubicBezTo>
                    <a:close/>
                    <a:moveTo>
                      <a:pt x="46128" y="78328"/>
                    </a:moveTo>
                    <a:cubicBezTo>
                      <a:pt x="36935" y="78847"/>
                      <a:pt x="28563" y="74870"/>
                      <a:pt x="22818" y="68299"/>
                    </a:cubicBezTo>
                    <a:cubicBezTo>
                      <a:pt x="23310" y="68299"/>
                      <a:pt x="23310" y="68299"/>
                      <a:pt x="23310" y="68299"/>
                    </a:cubicBezTo>
                    <a:cubicBezTo>
                      <a:pt x="23803" y="68299"/>
                      <a:pt x="24131" y="67953"/>
                      <a:pt x="24131" y="67435"/>
                    </a:cubicBezTo>
                    <a:cubicBezTo>
                      <a:pt x="24131" y="63112"/>
                      <a:pt x="24131" y="63112"/>
                      <a:pt x="24131" y="63112"/>
                    </a:cubicBezTo>
                    <a:cubicBezTo>
                      <a:pt x="24131" y="62593"/>
                      <a:pt x="23803" y="62074"/>
                      <a:pt x="23310" y="62074"/>
                    </a:cubicBezTo>
                    <a:cubicBezTo>
                      <a:pt x="18549" y="62074"/>
                      <a:pt x="18549" y="62074"/>
                      <a:pt x="18549" y="62074"/>
                    </a:cubicBezTo>
                    <a:cubicBezTo>
                      <a:pt x="18385" y="61729"/>
                      <a:pt x="18221" y="61383"/>
                      <a:pt x="17893" y="60864"/>
                    </a:cubicBezTo>
                    <a:cubicBezTo>
                      <a:pt x="23310" y="60864"/>
                      <a:pt x="23310" y="60864"/>
                      <a:pt x="23310" y="60864"/>
                    </a:cubicBezTo>
                    <a:cubicBezTo>
                      <a:pt x="23803" y="60864"/>
                      <a:pt x="24131" y="60518"/>
                      <a:pt x="24131" y="60000"/>
                    </a:cubicBezTo>
                    <a:cubicBezTo>
                      <a:pt x="24131" y="55677"/>
                      <a:pt x="24131" y="55677"/>
                      <a:pt x="24131" y="55677"/>
                    </a:cubicBezTo>
                    <a:cubicBezTo>
                      <a:pt x="24131" y="55158"/>
                      <a:pt x="23803" y="54812"/>
                      <a:pt x="23310" y="54812"/>
                    </a:cubicBezTo>
                    <a:cubicBezTo>
                      <a:pt x="17564" y="54812"/>
                      <a:pt x="17564" y="54812"/>
                      <a:pt x="17564" y="54812"/>
                    </a:cubicBezTo>
                    <a:cubicBezTo>
                      <a:pt x="17072" y="54812"/>
                      <a:pt x="16580" y="55158"/>
                      <a:pt x="16580" y="55677"/>
                    </a:cubicBezTo>
                    <a:cubicBezTo>
                      <a:pt x="16580" y="57406"/>
                      <a:pt x="16580" y="57406"/>
                      <a:pt x="16580" y="57406"/>
                    </a:cubicBezTo>
                    <a:cubicBezTo>
                      <a:pt x="15759" y="54812"/>
                      <a:pt x="15102" y="51873"/>
                      <a:pt x="15102" y="48933"/>
                    </a:cubicBezTo>
                    <a:cubicBezTo>
                      <a:pt x="14774" y="44783"/>
                      <a:pt x="15430" y="40806"/>
                      <a:pt x="16580" y="37175"/>
                    </a:cubicBezTo>
                    <a:cubicBezTo>
                      <a:pt x="16580" y="37694"/>
                      <a:pt x="16580" y="37694"/>
                      <a:pt x="16580" y="37694"/>
                    </a:cubicBezTo>
                    <a:cubicBezTo>
                      <a:pt x="16580" y="38213"/>
                      <a:pt x="17072" y="38731"/>
                      <a:pt x="17564" y="38731"/>
                    </a:cubicBezTo>
                    <a:cubicBezTo>
                      <a:pt x="23310" y="38731"/>
                      <a:pt x="23310" y="38731"/>
                      <a:pt x="23310" y="38731"/>
                    </a:cubicBezTo>
                    <a:cubicBezTo>
                      <a:pt x="23803" y="38731"/>
                      <a:pt x="24131" y="38213"/>
                      <a:pt x="24131" y="37694"/>
                    </a:cubicBezTo>
                    <a:cubicBezTo>
                      <a:pt x="24131" y="33371"/>
                      <a:pt x="24131" y="33371"/>
                      <a:pt x="24131" y="33371"/>
                    </a:cubicBezTo>
                    <a:cubicBezTo>
                      <a:pt x="24131" y="33025"/>
                      <a:pt x="23803" y="32507"/>
                      <a:pt x="23310" y="32507"/>
                    </a:cubicBezTo>
                    <a:cubicBezTo>
                      <a:pt x="18549" y="32507"/>
                      <a:pt x="18549" y="32507"/>
                      <a:pt x="18549" y="32507"/>
                    </a:cubicBezTo>
                    <a:cubicBezTo>
                      <a:pt x="23310" y="23342"/>
                      <a:pt x="32339" y="16772"/>
                      <a:pt x="42845" y="16253"/>
                    </a:cubicBezTo>
                    <a:cubicBezTo>
                      <a:pt x="59261" y="15043"/>
                      <a:pt x="73050" y="28357"/>
                      <a:pt x="74199" y="45648"/>
                    </a:cubicBezTo>
                    <a:cubicBezTo>
                      <a:pt x="75184" y="62939"/>
                      <a:pt x="62380" y="77463"/>
                      <a:pt x="46128" y="78328"/>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66" name="Shape 566"/>
              <p:cNvSpPr/>
              <p:nvPr/>
            </p:nvSpPr>
            <p:spPr>
              <a:xfrm>
                <a:off x="6063498" y="1957016"/>
                <a:ext cx="54044" cy="42932"/>
              </a:xfrm>
              <a:custGeom>
                <a:pathLst>
                  <a:path extrusionOk="0" h="120000" w="120000">
                    <a:moveTo>
                      <a:pt x="106666" y="0"/>
                    </a:moveTo>
                    <a:cubicBezTo>
                      <a:pt x="13333" y="0"/>
                      <a:pt x="13333" y="0"/>
                      <a:pt x="13333" y="0"/>
                    </a:cubicBezTo>
                    <a:cubicBezTo>
                      <a:pt x="5333" y="0"/>
                      <a:pt x="0" y="10000"/>
                      <a:pt x="0" y="20000"/>
                    </a:cubicBezTo>
                    <a:cubicBezTo>
                      <a:pt x="0" y="103333"/>
                      <a:pt x="0" y="103333"/>
                      <a:pt x="0" y="103333"/>
                    </a:cubicBezTo>
                    <a:cubicBezTo>
                      <a:pt x="0" y="113333"/>
                      <a:pt x="5333" y="120000"/>
                      <a:pt x="13333" y="120000"/>
                    </a:cubicBezTo>
                    <a:cubicBezTo>
                      <a:pt x="106666" y="120000"/>
                      <a:pt x="106666" y="120000"/>
                      <a:pt x="106666" y="120000"/>
                    </a:cubicBezTo>
                    <a:cubicBezTo>
                      <a:pt x="114666" y="120000"/>
                      <a:pt x="120000" y="113333"/>
                      <a:pt x="120000" y="103333"/>
                    </a:cubicBezTo>
                    <a:cubicBezTo>
                      <a:pt x="120000" y="20000"/>
                      <a:pt x="120000" y="20000"/>
                      <a:pt x="120000" y="20000"/>
                    </a:cubicBezTo>
                    <a:cubicBezTo>
                      <a:pt x="120000" y="10000"/>
                      <a:pt x="114666" y="0"/>
                      <a:pt x="10666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67" name="Shape 567"/>
              <p:cNvSpPr/>
              <p:nvPr/>
            </p:nvSpPr>
            <p:spPr>
              <a:xfrm>
                <a:off x="6063498" y="2008536"/>
                <a:ext cx="54044" cy="43438"/>
              </a:xfrm>
              <a:custGeom>
                <a:pathLst>
                  <a:path extrusionOk="0" h="120000" w="120000">
                    <a:moveTo>
                      <a:pt x="106666" y="0"/>
                    </a:moveTo>
                    <a:cubicBezTo>
                      <a:pt x="13333" y="0"/>
                      <a:pt x="13333" y="0"/>
                      <a:pt x="13333" y="0"/>
                    </a:cubicBezTo>
                    <a:cubicBezTo>
                      <a:pt x="5333" y="0"/>
                      <a:pt x="0" y="10000"/>
                      <a:pt x="0" y="20000"/>
                    </a:cubicBezTo>
                    <a:cubicBezTo>
                      <a:pt x="0" y="103333"/>
                      <a:pt x="0" y="103333"/>
                      <a:pt x="0" y="103333"/>
                    </a:cubicBezTo>
                    <a:cubicBezTo>
                      <a:pt x="0" y="113333"/>
                      <a:pt x="5333" y="120000"/>
                      <a:pt x="13333" y="120000"/>
                    </a:cubicBezTo>
                    <a:cubicBezTo>
                      <a:pt x="106666" y="120000"/>
                      <a:pt x="106666" y="120000"/>
                      <a:pt x="106666" y="120000"/>
                    </a:cubicBezTo>
                    <a:cubicBezTo>
                      <a:pt x="114666" y="120000"/>
                      <a:pt x="120000" y="113333"/>
                      <a:pt x="120000" y="103333"/>
                    </a:cubicBezTo>
                    <a:cubicBezTo>
                      <a:pt x="120000" y="20000"/>
                      <a:pt x="120000" y="20000"/>
                      <a:pt x="120000" y="20000"/>
                    </a:cubicBezTo>
                    <a:cubicBezTo>
                      <a:pt x="120000" y="10000"/>
                      <a:pt x="114666" y="0"/>
                      <a:pt x="10666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68" name="Shape 568"/>
              <p:cNvSpPr/>
              <p:nvPr/>
            </p:nvSpPr>
            <p:spPr>
              <a:xfrm>
                <a:off x="5995817" y="1957016"/>
                <a:ext cx="55559" cy="42932"/>
              </a:xfrm>
              <a:custGeom>
                <a:pathLst>
                  <a:path extrusionOk="0" h="120000" w="120000">
                    <a:moveTo>
                      <a:pt x="104347" y="0"/>
                    </a:moveTo>
                    <a:cubicBezTo>
                      <a:pt x="13043" y="0"/>
                      <a:pt x="13043" y="0"/>
                      <a:pt x="13043" y="0"/>
                    </a:cubicBezTo>
                    <a:cubicBezTo>
                      <a:pt x="5217" y="0"/>
                      <a:pt x="0" y="10000"/>
                      <a:pt x="0" y="20000"/>
                    </a:cubicBezTo>
                    <a:cubicBezTo>
                      <a:pt x="0" y="103333"/>
                      <a:pt x="0" y="103333"/>
                      <a:pt x="0" y="103333"/>
                    </a:cubicBezTo>
                    <a:cubicBezTo>
                      <a:pt x="0" y="113333"/>
                      <a:pt x="5217" y="120000"/>
                      <a:pt x="13043" y="120000"/>
                    </a:cubicBezTo>
                    <a:cubicBezTo>
                      <a:pt x="104347" y="120000"/>
                      <a:pt x="104347" y="120000"/>
                      <a:pt x="104347" y="120000"/>
                    </a:cubicBezTo>
                    <a:cubicBezTo>
                      <a:pt x="112173" y="120000"/>
                      <a:pt x="120000" y="113333"/>
                      <a:pt x="120000" y="103333"/>
                    </a:cubicBezTo>
                    <a:cubicBezTo>
                      <a:pt x="120000" y="20000"/>
                      <a:pt x="120000" y="20000"/>
                      <a:pt x="120000" y="20000"/>
                    </a:cubicBezTo>
                    <a:cubicBezTo>
                      <a:pt x="120000" y="10000"/>
                      <a:pt x="112173" y="0"/>
                      <a:pt x="104347"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69" name="Shape 569"/>
              <p:cNvSpPr/>
              <p:nvPr/>
            </p:nvSpPr>
            <p:spPr>
              <a:xfrm>
                <a:off x="5995817" y="2008536"/>
                <a:ext cx="55559" cy="43438"/>
              </a:xfrm>
              <a:custGeom>
                <a:pathLst>
                  <a:path extrusionOk="0" h="120000" w="120000">
                    <a:moveTo>
                      <a:pt x="104347" y="0"/>
                    </a:moveTo>
                    <a:cubicBezTo>
                      <a:pt x="13043" y="0"/>
                      <a:pt x="13043" y="0"/>
                      <a:pt x="13043" y="0"/>
                    </a:cubicBezTo>
                    <a:cubicBezTo>
                      <a:pt x="5217" y="0"/>
                      <a:pt x="0" y="10000"/>
                      <a:pt x="0" y="20000"/>
                    </a:cubicBezTo>
                    <a:cubicBezTo>
                      <a:pt x="0" y="103333"/>
                      <a:pt x="0" y="103333"/>
                      <a:pt x="0" y="103333"/>
                    </a:cubicBezTo>
                    <a:cubicBezTo>
                      <a:pt x="0" y="113333"/>
                      <a:pt x="5217" y="120000"/>
                      <a:pt x="13043" y="120000"/>
                    </a:cubicBezTo>
                    <a:cubicBezTo>
                      <a:pt x="104347" y="120000"/>
                      <a:pt x="104347" y="120000"/>
                      <a:pt x="104347" y="120000"/>
                    </a:cubicBezTo>
                    <a:cubicBezTo>
                      <a:pt x="112173" y="120000"/>
                      <a:pt x="120000" y="113333"/>
                      <a:pt x="120000" y="103333"/>
                    </a:cubicBezTo>
                    <a:cubicBezTo>
                      <a:pt x="120000" y="20000"/>
                      <a:pt x="120000" y="20000"/>
                      <a:pt x="120000" y="20000"/>
                    </a:cubicBezTo>
                    <a:cubicBezTo>
                      <a:pt x="120000" y="10000"/>
                      <a:pt x="112173" y="0"/>
                      <a:pt x="104347"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0" name="Shape 570"/>
              <p:cNvSpPr/>
              <p:nvPr/>
            </p:nvSpPr>
            <p:spPr>
              <a:xfrm>
                <a:off x="5928639" y="1906508"/>
                <a:ext cx="55054" cy="41922"/>
              </a:xfrm>
              <a:custGeom>
                <a:pathLst>
                  <a:path extrusionOk="0" h="120000" w="120000">
                    <a:moveTo>
                      <a:pt x="106956" y="0"/>
                    </a:moveTo>
                    <a:cubicBezTo>
                      <a:pt x="15652" y="0"/>
                      <a:pt x="15652" y="0"/>
                      <a:pt x="15652" y="0"/>
                    </a:cubicBezTo>
                    <a:cubicBezTo>
                      <a:pt x="7826" y="0"/>
                      <a:pt x="0" y="6857"/>
                      <a:pt x="0" y="17142"/>
                    </a:cubicBezTo>
                    <a:cubicBezTo>
                      <a:pt x="0" y="102857"/>
                      <a:pt x="0" y="102857"/>
                      <a:pt x="0" y="102857"/>
                    </a:cubicBezTo>
                    <a:cubicBezTo>
                      <a:pt x="0" y="113142"/>
                      <a:pt x="7826" y="120000"/>
                      <a:pt x="15652" y="120000"/>
                    </a:cubicBezTo>
                    <a:cubicBezTo>
                      <a:pt x="106956" y="120000"/>
                      <a:pt x="106956" y="120000"/>
                      <a:pt x="106956" y="120000"/>
                    </a:cubicBezTo>
                    <a:cubicBezTo>
                      <a:pt x="114782" y="120000"/>
                      <a:pt x="120000" y="113142"/>
                      <a:pt x="120000" y="102857"/>
                    </a:cubicBezTo>
                    <a:cubicBezTo>
                      <a:pt x="120000" y="17142"/>
                      <a:pt x="120000" y="17142"/>
                      <a:pt x="120000" y="17142"/>
                    </a:cubicBezTo>
                    <a:cubicBezTo>
                      <a:pt x="120000" y="6857"/>
                      <a:pt x="114782" y="0"/>
                      <a:pt x="10695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1" name="Shape 571"/>
              <p:cNvSpPr/>
              <p:nvPr/>
            </p:nvSpPr>
            <p:spPr>
              <a:xfrm>
                <a:off x="5928639" y="1854483"/>
                <a:ext cx="55054" cy="43438"/>
              </a:xfrm>
              <a:custGeom>
                <a:pathLst>
                  <a:path extrusionOk="0" h="120000" w="120000">
                    <a:moveTo>
                      <a:pt x="106956" y="0"/>
                    </a:moveTo>
                    <a:cubicBezTo>
                      <a:pt x="15652" y="0"/>
                      <a:pt x="15652" y="0"/>
                      <a:pt x="15652" y="0"/>
                    </a:cubicBezTo>
                    <a:cubicBezTo>
                      <a:pt x="7826" y="0"/>
                      <a:pt x="0" y="6666"/>
                      <a:pt x="0" y="16666"/>
                    </a:cubicBezTo>
                    <a:cubicBezTo>
                      <a:pt x="0" y="100000"/>
                      <a:pt x="0" y="100000"/>
                      <a:pt x="0" y="100000"/>
                    </a:cubicBezTo>
                    <a:cubicBezTo>
                      <a:pt x="0" y="110000"/>
                      <a:pt x="7826" y="120000"/>
                      <a:pt x="15652" y="120000"/>
                    </a:cubicBezTo>
                    <a:cubicBezTo>
                      <a:pt x="106956" y="120000"/>
                      <a:pt x="106956" y="120000"/>
                      <a:pt x="106956" y="120000"/>
                    </a:cubicBezTo>
                    <a:cubicBezTo>
                      <a:pt x="114782" y="120000"/>
                      <a:pt x="120000" y="110000"/>
                      <a:pt x="120000" y="100000"/>
                    </a:cubicBezTo>
                    <a:cubicBezTo>
                      <a:pt x="120000" y="16666"/>
                      <a:pt x="120000" y="16666"/>
                      <a:pt x="120000" y="16666"/>
                    </a:cubicBezTo>
                    <a:cubicBezTo>
                      <a:pt x="120000" y="6666"/>
                      <a:pt x="114782" y="0"/>
                      <a:pt x="10695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2" name="Shape 572"/>
              <p:cNvSpPr/>
              <p:nvPr/>
            </p:nvSpPr>
            <p:spPr>
              <a:xfrm>
                <a:off x="5995817" y="1906508"/>
                <a:ext cx="55559" cy="41922"/>
              </a:xfrm>
              <a:custGeom>
                <a:pathLst>
                  <a:path extrusionOk="0" h="120000" w="120000">
                    <a:moveTo>
                      <a:pt x="104347" y="0"/>
                    </a:moveTo>
                    <a:cubicBezTo>
                      <a:pt x="13043" y="0"/>
                      <a:pt x="13043" y="0"/>
                      <a:pt x="13043" y="0"/>
                    </a:cubicBezTo>
                    <a:cubicBezTo>
                      <a:pt x="5217" y="0"/>
                      <a:pt x="0" y="6857"/>
                      <a:pt x="0" y="17142"/>
                    </a:cubicBezTo>
                    <a:cubicBezTo>
                      <a:pt x="0" y="102857"/>
                      <a:pt x="0" y="102857"/>
                      <a:pt x="0" y="102857"/>
                    </a:cubicBezTo>
                    <a:cubicBezTo>
                      <a:pt x="0" y="113142"/>
                      <a:pt x="5217" y="120000"/>
                      <a:pt x="13043" y="120000"/>
                    </a:cubicBezTo>
                    <a:cubicBezTo>
                      <a:pt x="104347" y="120000"/>
                      <a:pt x="104347" y="120000"/>
                      <a:pt x="104347" y="120000"/>
                    </a:cubicBezTo>
                    <a:cubicBezTo>
                      <a:pt x="112173" y="120000"/>
                      <a:pt x="120000" y="113142"/>
                      <a:pt x="120000" y="102857"/>
                    </a:cubicBezTo>
                    <a:cubicBezTo>
                      <a:pt x="120000" y="17142"/>
                      <a:pt x="120000" y="17142"/>
                      <a:pt x="120000" y="17142"/>
                    </a:cubicBezTo>
                    <a:cubicBezTo>
                      <a:pt x="120000" y="6857"/>
                      <a:pt x="112173" y="0"/>
                      <a:pt x="104347"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3" name="Shape 573"/>
              <p:cNvSpPr/>
              <p:nvPr/>
            </p:nvSpPr>
            <p:spPr>
              <a:xfrm>
                <a:off x="5995817" y="1854483"/>
                <a:ext cx="55559" cy="43438"/>
              </a:xfrm>
              <a:custGeom>
                <a:pathLst>
                  <a:path extrusionOk="0" h="120000" w="120000">
                    <a:moveTo>
                      <a:pt x="104347" y="0"/>
                    </a:moveTo>
                    <a:cubicBezTo>
                      <a:pt x="13043" y="0"/>
                      <a:pt x="13043" y="0"/>
                      <a:pt x="13043" y="0"/>
                    </a:cubicBezTo>
                    <a:cubicBezTo>
                      <a:pt x="5217" y="0"/>
                      <a:pt x="0" y="6666"/>
                      <a:pt x="0" y="16666"/>
                    </a:cubicBezTo>
                    <a:cubicBezTo>
                      <a:pt x="0" y="100000"/>
                      <a:pt x="0" y="100000"/>
                      <a:pt x="0" y="100000"/>
                    </a:cubicBezTo>
                    <a:cubicBezTo>
                      <a:pt x="0" y="110000"/>
                      <a:pt x="5217" y="120000"/>
                      <a:pt x="13043" y="120000"/>
                    </a:cubicBezTo>
                    <a:cubicBezTo>
                      <a:pt x="104347" y="120000"/>
                      <a:pt x="104347" y="120000"/>
                      <a:pt x="104347" y="120000"/>
                    </a:cubicBezTo>
                    <a:cubicBezTo>
                      <a:pt x="112173" y="120000"/>
                      <a:pt x="120000" y="110000"/>
                      <a:pt x="120000" y="100000"/>
                    </a:cubicBezTo>
                    <a:cubicBezTo>
                      <a:pt x="120000" y="16666"/>
                      <a:pt x="120000" y="16666"/>
                      <a:pt x="120000" y="16666"/>
                    </a:cubicBezTo>
                    <a:cubicBezTo>
                      <a:pt x="120000" y="6666"/>
                      <a:pt x="112173" y="0"/>
                      <a:pt x="104347"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4" name="Shape 574"/>
              <p:cNvSpPr/>
              <p:nvPr/>
            </p:nvSpPr>
            <p:spPr>
              <a:xfrm>
                <a:off x="6196842" y="1957016"/>
                <a:ext cx="54044" cy="42932"/>
              </a:xfrm>
              <a:custGeom>
                <a:pathLst>
                  <a:path extrusionOk="0" h="120000" w="120000">
                    <a:moveTo>
                      <a:pt x="106666" y="0"/>
                    </a:moveTo>
                    <a:cubicBezTo>
                      <a:pt x="13333" y="0"/>
                      <a:pt x="13333" y="0"/>
                      <a:pt x="13333" y="0"/>
                    </a:cubicBezTo>
                    <a:cubicBezTo>
                      <a:pt x="5333" y="0"/>
                      <a:pt x="0" y="10000"/>
                      <a:pt x="0" y="20000"/>
                    </a:cubicBezTo>
                    <a:cubicBezTo>
                      <a:pt x="0" y="103333"/>
                      <a:pt x="0" y="103333"/>
                      <a:pt x="0" y="103333"/>
                    </a:cubicBezTo>
                    <a:cubicBezTo>
                      <a:pt x="0" y="113333"/>
                      <a:pt x="5333" y="120000"/>
                      <a:pt x="13333" y="120000"/>
                    </a:cubicBezTo>
                    <a:cubicBezTo>
                      <a:pt x="106666" y="120000"/>
                      <a:pt x="106666" y="120000"/>
                      <a:pt x="106666" y="120000"/>
                    </a:cubicBezTo>
                    <a:cubicBezTo>
                      <a:pt x="114666" y="120000"/>
                      <a:pt x="120000" y="113333"/>
                      <a:pt x="120000" y="103333"/>
                    </a:cubicBezTo>
                    <a:cubicBezTo>
                      <a:pt x="120000" y="20000"/>
                      <a:pt x="120000" y="20000"/>
                      <a:pt x="120000" y="20000"/>
                    </a:cubicBezTo>
                    <a:cubicBezTo>
                      <a:pt x="120000" y="10000"/>
                      <a:pt x="114666" y="0"/>
                      <a:pt x="10666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5" name="Shape 575"/>
              <p:cNvSpPr/>
              <p:nvPr/>
            </p:nvSpPr>
            <p:spPr>
              <a:xfrm>
                <a:off x="6196842" y="2008536"/>
                <a:ext cx="54044" cy="43438"/>
              </a:xfrm>
              <a:custGeom>
                <a:pathLst>
                  <a:path extrusionOk="0" h="120000" w="120000">
                    <a:moveTo>
                      <a:pt x="106666" y="0"/>
                    </a:moveTo>
                    <a:cubicBezTo>
                      <a:pt x="13333" y="0"/>
                      <a:pt x="13333" y="0"/>
                      <a:pt x="13333" y="0"/>
                    </a:cubicBezTo>
                    <a:cubicBezTo>
                      <a:pt x="5333" y="0"/>
                      <a:pt x="0" y="10000"/>
                      <a:pt x="0" y="20000"/>
                    </a:cubicBezTo>
                    <a:cubicBezTo>
                      <a:pt x="0" y="103333"/>
                      <a:pt x="0" y="103333"/>
                      <a:pt x="0" y="103333"/>
                    </a:cubicBezTo>
                    <a:cubicBezTo>
                      <a:pt x="0" y="113333"/>
                      <a:pt x="5333" y="120000"/>
                      <a:pt x="13333" y="120000"/>
                    </a:cubicBezTo>
                    <a:cubicBezTo>
                      <a:pt x="106666" y="120000"/>
                      <a:pt x="106666" y="120000"/>
                      <a:pt x="106666" y="120000"/>
                    </a:cubicBezTo>
                    <a:cubicBezTo>
                      <a:pt x="114666" y="120000"/>
                      <a:pt x="120000" y="113333"/>
                      <a:pt x="120000" y="103333"/>
                    </a:cubicBezTo>
                    <a:cubicBezTo>
                      <a:pt x="120000" y="20000"/>
                      <a:pt x="120000" y="20000"/>
                      <a:pt x="120000" y="20000"/>
                    </a:cubicBezTo>
                    <a:cubicBezTo>
                      <a:pt x="120000" y="10000"/>
                      <a:pt x="114666" y="0"/>
                      <a:pt x="10666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6" name="Shape 576"/>
              <p:cNvSpPr/>
              <p:nvPr/>
            </p:nvSpPr>
            <p:spPr>
              <a:xfrm>
                <a:off x="6129666" y="1957016"/>
                <a:ext cx="55054" cy="42932"/>
              </a:xfrm>
              <a:custGeom>
                <a:pathLst>
                  <a:path extrusionOk="0" h="120000" w="120000">
                    <a:moveTo>
                      <a:pt x="106956" y="0"/>
                    </a:moveTo>
                    <a:cubicBezTo>
                      <a:pt x="13043" y="0"/>
                      <a:pt x="13043" y="0"/>
                      <a:pt x="13043" y="0"/>
                    </a:cubicBezTo>
                    <a:cubicBezTo>
                      <a:pt x="7826" y="0"/>
                      <a:pt x="0" y="10000"/>
                      <a:pt x="0" y="20000"/>
                    </a:cubicBezTo>
                    <a:cubicBezTo>
                      <a:pt x="0" y="20000"/>
                      <a:pt x="0" y="20000"/>
                      <a:pt x="0" y="20000"/>
                    </a:cubicBezTo>
                    <a:cubicBezTo>
                      <a:pt x="0" y="103333"/>
                      <a:pt x="0" y="103333"/>
                      <a:pt x="0" y="103333"/>
                    </a:cubicBezTo>
                    <a:cubicBezTo>
                      <a:pt x="0" y="103333"/>
                      <a:pt x="0" y="103333"/>
                      <a:pt x="0" y="103333"/>
                    </a:cubicBezTo>
                    <a:cubicBezTo>
                      <a:pt x="0" y="113333"/>
                      <a:pt x="7826" y="120000"/>
                      <a:pt x="13043" y="120000"/>
                    </a:cubicBezTo>
                    <a:cubicBezTo>
                      <a:pt x="106956" y="120000"/>
                      <a:pt x="106956" y="120000"/>
                      <a:pt x="106956" y="120000"/>
                    </a:cubicBezTo>
                    <a:cubicBezTo>
                      <a:pt x="112173" y="120000"/>
                      <a:pt x="120000" y="113333"/>
                      <a:pt x="120000" y="103333"/>
                    </a:cubicBezTo>
                    <a:cubicBezTo>
                      <a:pt x="120000" y="103333"/>
                      <a:pt x="120000" y="103333"/>
                      <a:pt x="120000" y="103333"/>
                    </a:cubicBezTo>
                    <a:cubicBezTo>
                      <a:pt x="120000" y="20000"/>
                      <a:pt x="120000" y="20000"/>
                      <a:pt x="120000" y="20000"/>
                    </a:cubicBezTo>
                    <a:cubicBezTo>
                      <a:pt x="120000" y="20000"/>
                      <a:pt x="120000" y="20000"/>
                      <a:pt x="120000" y="20000"/>
                    </a:cubicBezTo>
                    <a:cubicBezTo>
                      <a:pt x="120000" y="10000"/>
                      <a:pt x="112173" y="0"/>
                      <a:pt x="10695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7" name="Shape 577"/>
              <p:cNvSpPr/>
              <p:nvPr/>
            </p:nvSpPr>
            <p:spPr>
              <a:xfrm>
                <a:off x="6129666" y="2008536"/>
                <a:ext cx="55054" cy="43438"/>
              </a:xfrm>
              <a:custGeom>
                <a:pathLst>
                  <a:path extrusionOk="0" h="120000" w="120000">
                    <a:moveTo>
                      <a:pt x="106956" y="0"/>
                    </a:moveTo>
                    <a:cubicBezTo>
                      <a:pt x="13043" y="0"/>
                      <a:pt x="13043" y="0"/>
                      <a:pt x="13043" y="0"/>
                    </a:cubicBezTo>
                    <a:cubicBezTo>
                      <a:pt x="7826" y="0"/>
                      <a:pt x="0" y="10000"/>
                      <a:pt x="0" y="20000"/>
                    </a:cubicBezTo>
                    <a:cubicBezTo>
                      <a:pt x="0" y="103333"/>
                      <a:pt x="0" y="103333"/>
                      <a:pt x="0" y="103333"/>
                    </a:cubicBezTo>
                    <a:cubicBezTo>
                      <a:pt x="0" y="113333"/>
                      <a:pt x="7826" y="120000"/>
                      <a:pt x="13043" y="120000"/>
                    </a:cubicBezTo>
                    <a:cubicBezTo>
                      <a:pt x="106956" y="120000"/>
                      <a:pt x="106956" y="120000"/>
                      <a:pt x="106956" y="120000"/>
                    </a:cubicBezTo>
                    <a:cubicBezTo>
                      <a:pt x="112173" y="120000"/>
                      <a:pt x="120000" y="113333"/>
                      <a:pt x="120000" y="103333"/>
                    </a:cubicBezTo>
                    <a:cubicBezTo>
                      <a:pt x="120000" y="20000"/>
                      <a:pt x="120000" y="20000"/>
                      <a:pt x="120000" y="20000"/>
                    </a:cubicBezTo>
                    <a:cubicBezTo>
                      <a:pt x="120000" y="10000"/>
                      <a:pt x="112173" y="0"/>
                      <a:pt x="10695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8" name="Shape 578"/>
              <p:cNvSpPr/>
              <p:nvPr/>
            </p:nvSpPr>
            <p:spPr>
              <a:xfrm>
                <a:off x="6129666" y="1906508"/>
                <a:ext cx="55054" cy="41922"/>
              </a:xfrm>
              <a:custGeom>
                <a:pathLst>
                  <a:path extrusionOk="0" h="120000" w="120000">
                    <a:moveTo>
                      <a:pt x="106956" y="0"/>
                    </a:moveTo>
                    <a:cubicBezTo>
                      <a:pt x="13043" y="0"/>
                      <a:pt x="13043" y="0"/>
                      <a:pt x="13043" y="0"/>
                    </a:cubicBezTo>
                    <a:cubicBezTo>
                      <a:pt x="7826" y="0"/>
                      <a:pt x="0" y="6857"/>
                      <a:pt x="0" y="17142"/>
                    </a:cubicBezTo>
                    <a:cubicBezTo>
                      <a:pt x="0" y="102857"/>
                      <a:pt x="0" y="102857"/>
                      <a:pt x="0" y="102857"/>
                    </a:cubicBezTo>
                    <a:cubicBezTo>
                      <a:pt x="0" y="113142"/>
                      <a:pt x="7826" y="120000"/>
                      <a:pt x="13043" y="120000"/>
                    </a:cubicBezTo>
                    <a:cubicBezTo>
                      <a:pt x="106956" y="120000"/>
                      <a:pt x="106956" y="120000"/>
                      <a:pt x="106956" y="120000"/>
                    </a:cubicBezTo>
                    <a:cubicBezTo>
                      <a:pt x="112173" y="120000"/>
                      <a:pt x="120000" y="113142"/>
                      <a:pt x="120000" y="102857"/>
                    </a:cubicBezTo>
                    <a:cubicBezTo>
                      <a:pt x="120000" y="17142"/>
                      <a:pt x="120000" y="17142"/>
                      <a:pt x="120000" y="17142"/>
                    </a:cubicBezTo>
                    <a:cubicBezTo>
                      <a:pt x="120000" y="6857"/>
                      <a:pt x="112173" y="0"/>
                      <a:pt x="10695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79" name="Shape 579"/>
              <p:cNvSpPr/>
              <p:nvPr/>
            </p:nvSpPr>
            <p:spPr>
              <a:xfrm>
                <a:off x="6129666" y="1854483"/>
                <a:ext cx="55054" cy="43438"/>
              </a:xfrm>
              <a:custGeom>
                <a:pathLst>
                  <a:path extrusionOk="0" h="120000" w="120000">
                    <a:moveTo>
                      <a:pt x="106956" y="0"/>
                    </a:moveTo>
                    <a:cubicBezTo>
                      <a:pt x="13043" y="0"/>
                      <a:pt x="13043" y="0"/>
                      <a:pt x="13043" y="0"/>
                    </a:cubicBezTo>
                    <a:cubicBezTo>
                      <a:pt x="7826" y="0"/>
                      <a:pt x="0" y="6666"/>
                      <a:pt x="0" y="16666"/>
                    </a:cubicBezTo>
                    <a:cubicBezTo>
                      <a:pt x="0" y="100000"/>
                      <a:pt x="0" y="100000"/>
                      <a:pt x="0" y="100000"/>
                    </a:cubicBezTo>
                    <a:cubicBezTo>
                      <a:pt x="0" y="110000"/>
                      <a:pt x="7826" y="120000"/>
                      <a:pt x="13043" y="120000"/>
                    </a:cubicBezTo>
                    <a:cubicBezTo>
                      <a:pt x="106956" y="120000"/>
                      <a:pt x="106956" y="120000"/>
                      <a:pt x="106956" y="120000"/>
                    </a:cubicBezTo>
                    <a:cubicBezTo>
                      <a:pt x="112173" y="120000"/>
                      <a:pt x="120000" y="110000"/>
                      <a:pt x="120000" y="100000"/>
                    </a:cubicBezTo>
                    <a:cubicBezTo>
                      <a:pt x="120000" y="16666"/>
                      <a:pt x="120000" y="16666"/>
                      <a:pt x="120000" y="16666"/>
                    </a:cubicBezTo>
                    <a:cubicBezTo>
                      <a:pt x="120000" y="6666"/>
                      <a:pt x="112173" y="0"/>
                      <a:pt x="10695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80" name="Shape 580"/>
              <p:cNvSpPr/>
              <p:nvPr/>
            </p:nvSpPr>
            <p:spPr>
              <a:xfrm>
                <a:off x="6196842" y="1906508"/>
                <a:ext cx="54044" cy="41922"/>
              </a:xfrm>
              <a:custGeom>
                <a:pathLst>
                  <a:path extrusionOk="0" h="120000" w="120000">
                    <a:moveTo>
                      <a:pt x="106666" y="0"/>
                    </a:moveTo>
                    <a:cubicBezTo>
                      <a:pt x="13333" y="0"/>
                      <a:pt x="13333" y="0"/>
                      <a:pt x="13333" y="0"/>
                    </a:cubicBezTo>
                    <a:cubicBezTo>
                      <a:pt x="5333" y="0"/>
                      <a:pt x="0" y="6857"/>
                      <a:pt x="0" y="17142"/>
                    </a:cubicBezTo>
                    <a:cubicBezTo>
                      <a:pt x="0" y="102857"/>
                      <a:pt x="0" y="102857"/>
                      <a:pt x="0" y="102857"/>
                    </a:cubicBezTo>
                    <a:cubicBezTo>
                      <a:pt x="0" y="113142"/>
                      <a:pt x="5333" y="120000"/>
                      <a:pt x="13333" y="120000"/>
                    </a:cubicBezTo>
                    <a:cubicBezTo>
                      <a:pt x="106666" y="120000"/>
                      <a:pt x="106666" y="120000"/>
                      <a:pt x="106666" y="120000"/>
                    </a:cubicBezTo>
                    <a:cubicBezTo>
                      <a:pt x="114666" y="120000"/>
                      <a:pt x="120000" y="113142"/>
                      <a:pt x="120000" y="102857"/>
                    </a:cubicBezTo>
                    <a:cubicBezTo>
                      <a:pt x="120000" y="17142"/>
                      <a:pt x="120000" y="17142"/>
                      <a:pt x="120000" y="17142"/>
                    </a:cubicBezTo>
                    <a:cubicBezTo>
                      <a:pt x="120000" y="6857"/>
                      <a:pt x="114666" y="0"/>
                      <a:pt x="106666"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581" name="Shape 581"/>
          <p:cNvGrpSpPr/>
          <p:nvPr/>
        </p:nvGrpSpPr>
        <p:grpSpPr>
          <a:xfrm>
            <a:off x="1984550" y="2716478"/>
            <a:ext cx="1013067" cy="766602"/>
            <a:chOff x="13153557" y="3492946"/>
            <a:chExt cx="1350404" cy="1022136"/>
          </a:xfrm>
        </p:grpSpPr>
        <p:sp>
          <p:nvSpPr>
            <p:cNvPr id="582" name="Shape 582"/>
            <p:cNvSpPr/>
            <p:nvPr/>
          </p:nvSpPr>
          <p:spPr>
            <a:xfrm>
              <a:off x="13153557" y="3492946"/>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83" name="Shape 583"/>
            <p:cNvSpPr/>
            <p:nvPr/>
          </p:nvSpPr>
          <p:spPr>
            <a:xfrm>
              <a:off x="13233623" y="3549487"/>
              <a:ext cx="1190272" cy="283886"/>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Key Service</a:t>
              </a:r>
            </a:p>
          </p:txBody>
        </p:sp>
        <p:grpSp>
          <p:nvGrpSpPr>
            <p:cNvPr id="584" name="Shape 584"/>
            <p:cNvGrpSpPr/>
            <p:nvPr/>
          </p:nvGrpSpPr>
          <p:grpSpPr>
            <a:xfrm>
              <a:off x="13501911" y="3839972"/>
              <a:ext cx="661243" cy="584412"/>
              <a:chOff x="1885950" y="5246687"/>
              <a:chExt cx="646113" cy="592137"/>
            </a:xfrm>
          </p:grpSpPr>
          <p:sp>
            <p:nvSpPr>
              <p:cNvPr id="585" name="Shape 585"/>
              <p:cNvSpPr/>
              <p:nvPr/>
            </p:nvSpPr>
            <p:spPr>
              <a:xfrm>
                <a:off x="2035175" y="5414962"/>
                <a:ext cx="469899" cy="276224"/>
              </a:xfrm>
              <a:custGeom>
                <a:pathLst>
                  <a:path extrusionOk="0" h="120000" w="120000">
                    <a:moveTo>
                      <a:pt x="99265" y="49330"/>
                    </a:moveTo>
                    <a:cubicBezTo>
                      <a:pt x="99428" y="36859"/>
                      <a:pt x="99428" y="36859"/>
                      <a:pt x="99428" y="36859"/>
                    </a:cubicBezTo>
                    <a:cubicBezTo>
                      <a:pt x="94693" y="37136"/>
                      <a:pt x="94693" y="37136"/>
                      <a:pt x="94693" y="37136"/>
                    </a:cubicBezTo>
                    <a:cubicBezTo>
                      <a:pt x="94857" y="49330"/>
                      <a:pt x="94857" y="49330"/>
                      <a:pt x="94857" y="49330"/>
                    </a:cubicBezTo>
                    <a:cubicBezTo>
                      <a:pt x="94693" y="51547"/>
                      <a:pt x="93551" y="53764"/>
                      <a:pt x="92081" y="53764"/>
                    </a:cubicBezTo>
                    <a:cubicBezTo>
                      <a:pt x="90448" y="53764"/>
                      <a:pt x="89306" y="51547"/>
                      <a:pt x="89306" y="49330"/>
                    </a:cubicBezTo>
                    <a:cubicBezTo>
                      <a:pt x="89306" y="37136"/>
                      <a:pt x="89306" y="37136"/>
                      <a:pt x="89306" y="37136"/>
                    </a:cubicBezTo>
                    <a:cubicBezTo>
                      <a:pt x="84734" y="36859"/>
                      <a:pt x="84734" y="36859"/>
                      <a:pt x="84734" y="36859"/>
                    </a:cubicBezTo>
                    <a:cubicBezTo>
                      <a:pt x="84897" y="49330"/>
                      <a:pt x="84897" y="49330"/>
                      <a:pt x="84897" y="49330"/>
                    </a:cubicBezTo>
                    <a:cubicBezTo>
                      <a:pt x="84734" y="51547"/>
                      <a:pt x="83591" y="53764"/>
                      <a:pt x="81959" y="53764"/>
                    </a:cubicBezTo>
                    <a:cubicBezTo>
                      <a:pt x="80326" y="53764"/>
                      <a:pt x="79346" y="51547"/>
                      <a:pt x="79346" y="49053"/>
                    </a:cubicBezTo>
                    <a:cubicBezTo>
                      <a:pt x="79346" y="36859"/>
                      <a:pt x="79346" y="36859"/>
                      <a:pt x="79346" y="36859"/>
                    </a:cubicBezTo>
                    <a:cubicBezTo>
                      <a:pt x="67755" y="36859"/>
                      <a:pt x="67755" y="36859"/>
                      <a:pt x="67755" y="36859"/>
                    </a:cubicBezTo>
                    <a:cubicBezTo>
                      <a:pt x="62367" y="15242"/>
                      <a:pt x="49959" y="277"/>
                      <a:pt x="35265" y="277"/>
                    </a:cubicBezTo>
                    <a:cubicBezTo>
                      <a:pt x="15836" y="0"/>
                      <a:pt x="0" y="26605"/>
                      <a:pt x="0" y="59861"/>
                    </a:cubicBezTo>
                    <a:cubicBezTo>
                      <a:pt x="0" y="93117"/>
                      <a:pt x="15510" y="119722"/>
                      <a:pt x="35102" y="120000"/>
                    </a:cubicBezTo>
                    <a:cubicBezTo>
                      <a:pt x="50285" y="119722"/>
                      <a:pt x="63346" y="103926"/>
                      <a:pt x="68408" y="80923"/>
                    </a:cubicBezTo>
                    <a:cubicBezTo>
                      <a:pt x="106938" y="80923"/>
                      <a:pt x="106938" y="80923"/>
                      <a:pt x="106938" y="80923"/>
                    </a:cubicBezTo>
                    <a:cubicBezTo>
                      <a:pt x="113959" y="81200"/>
                      <a:pt x="120000" y="71224"/>
                      <a:pt x="120000" y="59307"/>
                    </a:cubicBezTo>
                    <a:cubicBezTo>
                      <a:pt x="120000" y="47113"/>
                      <a:pt x="114122" y="37136"/>
                      <a:pt x="107102" y="36859"/>
                    </a:cubicBezTo>
                    <a:cubicBezTo>
                      <a:pt x="104816" y="37136"/>
                      <a:pt x="104816" y="37136"/>
                      <a:pt x="104816" y="37136"/>
                    </a:cubicBezTo>
                    <a:cubicBezTo>
                      <a:pt x="104816" y="49330"/>
                      <a:pt x="104816" y="49330"/>
                      <a:pt x="104816" y="49330"/>
                    </a:cubicBezTo>
                    <a:cubicBezTo>
                      <a:pt x="104653" y="51824"/>
                      <a:pt x="103673" y="53764"/>
                      <a:pt x="102040" y="53764"/>
                    </a:cubicBezTo>
                    <a:cubicBezTo>
                      <a:pt x="100408" y="53764"/>
                      <a:pt x="99265" y="51547"/>
                      <a:pt x="99265" y="49330"/>
                    </a:cubicBezTo>
                    <a:close/>
                    <a:moveTo>
                      <a:pt x="20734" y="83695"/>
                    </a:moveTo>
                    <a:cubicBezTo>
                      <a:pt x="13061" y="83695"/>
                      <a:pt x="6857" y="73163"/>
                      <a:pt x="6857" y="60138"/>
                    </a:cubicBezTo>
                    <a:cubicBezTo>
                      <a:pt x="6857" y="47113"/>
                      <a:pt x="13061" y="36581"/>
                      <a:pt x="20734" y="36581"/>
                    </a:cubicBezTo>
                    <a:cubicBezTo>
                      <a:pt x="28408" y="36859"/>
                      <a:pt x="34612" y="47113"/>
                      <a:pt x="34612" y="60138"/>
                    </a:cubicBezTo>
                    <a:cubicBezTo>
                      <a:pt x="34448" y="73163"/>
                      <a:pt x="28408" y="83695"/>
                      <a:pt x="20734" y="8369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86" name="Shape 586"/>
              <p:cNvSpPr/>
              <p:nvPr/>
            </p:nvSpPr>
            <p:spPr>
              <a:xfrm>
                <a:off x="1984375" y="5327650"/>
                <a:ext cx="446088" cy="163511"/>
              </a:xfrm>
              <a:custGeom>
                <a:pathLst>
                  <a:path extrusionOk="0" h="120000" w="120000">
                    <a:moveTo>
                      <a:pt x="686" y="95156"/>
                    </a:moveTo>
                    <a:cubicBezTo>
                      <a:pt x="0" y="98437"/>
                      <a:pt x="515" y="103125"/>
                      <a:pt x="1888" y="105000"/>
                    </a:cubicBezTo>
                    <a:cubicBezTo>
                      <a:pt x="3090" y="106875"/>
                      <a:pt x="4806" y="105468"/>
                      <a:pt x="5493" y="101718"/>
                    </a:cubicBezTo>
                    <a:cubicBezTo>
                      <a:pt x="13218" y="59531"/>
                      <a:pt x="28154" y="31875"/>
                      <a:pt x="44978" y="26718"/>
                    </a:cubicBezTo>
                    <a:cubicBezTo>
                      <a:pt x="46180" y="32343"/>
                      <a:pt x="48240" y="36562"/>
                      <a:pt x="50815" y="36562"/>
                    </a:cubicBezTo>
                    <a:cubicBezTo>
                      <a:pt x="53390" y="36562"/>
                      <a:pt x="55622" y="32343"/>
                      <a:pt x="56652" y="26718"/>
                    </a:cubicBezTo>
                    <a:cubicBezTo>
                      <a:pt x="73991" y="32343"/>
                      <a:pt x="89270" y="61875"/>
                      <a:pt x="96995" y="105000"/>
                    </a:cubicBezTo>
                    <a:cubicBezTo>
                      <a:pt x="97339" y="107812"/>
                      <a:pt x="98369" y="109218"/>
                      <a:pt x="99399" y="109218"/>
                    </a:cubicBezTo>
                    <a:cubicBezTo>
                      <a:pt x="99399" y="109218"/>
                      <a:pt x="99399" y="109218"/>
                      <a:pt x="99570" y="109218"/>
                    </a:cubicBezTo>
                    <a:cubicBezTo>
                      <a:pt x="107467" y="109218"/>
                      <a:pt x="107467" y="109218"/>
                      <a:pt x="107467" y="109218"/>
                    </a:cubicBezTo>
                    <a:cubicBezTo>
                      <a:pt x="108497" y="115781"/>
                      <a:pt x="110729" y="120000"/>
                      <a:pt x="113476" y="120000"/>
                    </a:cubicBezTo>
                    <a:cubicBezTo>
                      <a:pt x="117081" y="120000"/>
                      <a:pt x="119999" y="112031"/>
                      <a:pt x="119999" y="102187"/>
                    </a:cubicBezTo>
                    <a:cubicBezTo>
                      <a:pt x="119999" y="91875"/>
                      <a:pt x="117081" y="83906"/>
                      <a:pt x="113476" y="83906"/>
                    </a:cubicBezTo>
                    <a:cubicBezTo>
                      <a:pt x="110729" y="83906"/>
                      <a:pt x="108497" y="88125"/>
                      <a:pt x="107467" y="94687"/>
                    </a:cubicBezTo>
                    <a:cubicBezTo>
                      <a:pt x="100944" y="94687"/>
                      <a:pt x="100944" y="94687"/>
                      <a:pt x="100944" y="94687"/>
                    </a:cubicBezTo>
                    <a:cubicBezTo>
                      <a:pt x="92360" y="48750"/>
                      <a:pt x="75708" y="17812"/>
                      <a:pt x="56995" y="12187"/>
                    </a:cubicBezTo>
                    <a:cubicBezTo>
                      <a:pt x="56137" y="5156"/>
                      <a:pt x="53733" y="0"/>
                      <a:pt x="50815" y="0"/>
                    </a:cubicBezTo>
                    <a:cubicBezTo>
                      <a:pt x="48068" y="0"/>
                      <a:pt x="45665" y="5156"/>
                      <a:pt x="44635" y="11718"/>
                    </a:cubicBezTo>
                    <a:cubicBezTo>
                      <a:pt x="25922" y="17343"/>
                      <a:pt x="9442" y="48281"/>
                      <a:pt x="686" y="95156"/>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87" name="Shape 587"/>
              <p:cNvSpPr/>
              <p:nvPr/>
            </p:nvSpPr>
            <p:spPr>
              <a:xfrm>
                <a:off x="1985963" y="5613400"/>
                <a:ext cx="546099" cy="149225"/>
              </a:xfrm>
              <a:custGeom>
                <a:pathLst>
                  <a:path extrusionOk="0" h="120000" w="120000">
                    <a:moveTo>
                      <a:pt x="114539" y="0"/>
                    </a:moveTo>
                    <a:cubicBezTo>
                      <a:pt x="112438" y="0"/>
                      <a:pt x="110478" y="4635"/>
                      <a:pt x="109638" y="11845"/>
                    </a:cubicBezTo>
                    <a:cubicBezTo>
                      <a:pt x="80793" y="11845"/>
                      <a:pt x="80793" y="11845"/>
                      <a:pt x="80793" y="11845"/>
                    </a:cubicBezTo>
                    <a:cubicBezTo>
                      <a:pt x="79953" y="11845"/>
                      <a:pt x="79113" y="13390"/>
                      <a:pt x="78693" y="16480"/>
                    </a:cubicBezTo>
                    <a:cubicBezTo>
                      <a:pt x="71971" y="69527"/>
                      <a:pt x="57129" y="103519"/>
                      <a:pt x="41166" y="103519"/>
                    </a:cubicBezTo>
                    <a:cubicBezTo>
                      <a:pt x="29264" y="103519"/>
                      <a:pt x="17922" y="84978"/>
                      <a:pt x="10081" y="52532"/>
                    </a:cubicBezTo>
                    <a:cubicBezTo>
                      <a:pt x="10501" y="49442"/>
                      <a:pt x="10781" y="46351"/>
                      <a:pt x="10781" y="43261"/>
                    </a:cubicBezTo>
                    <a:cubicBezTo>
                      <a:pt x="10781" y="32446"/>
                      <a:pt x="8401" y="23175"/>
                      <a:pt x="5320" y="23175"/>
                    </a:cubicBezTo>
                    <a:cubicBezTo>
                      <a:pt x="2380" y="23175"/>
                      <a:pt x="0" y="32446"/>
                      <a:pt x="0" y="43261"/>
                    </a:cubicBezTo>
                    <a:cubicBezTo>
                      <a:pt x="0" y="54077"/>
                      <a:pt x="2380" y="63347"/>
                      <a:pt x="5320" y="63347"/>
                    </a:cubicBezTo>
                    <a:cubicBezTo>
                      <a:pt x="5880" y="63347"/>
                      <a:pt x="6301" y="62832"/>
                      <a:pt x="6721" y="62317"/>
                    </a:cubicBezTo>
                    <a:cubicBezTo>
                      <a:pt x="15402" y="98884"/>
                      <a:pt x="27864" y="120000"/>
                      <a:pt x="41166" y="120000"/>
                    </a:cubicBezTo>
                    <a:cubicBezTo>
                      <a:pt x="58389" y="120000"/>
                      <a:pt x="74352" y="83948"/>
                      <a:pt x="82053" y="27811"/>
                    </a:cubicBezTo>
                    <a:cubicBezTo>
                      <a:pt x="109638" y="27811"/>
                      <a:pt x="109638" y="27811"/>
                      <a:pt x="109638" y="27811"/>
                    </a:cubicBezTo>
                    <a:cubicBezTo>
                      <a:pt x="110478" y="35021"/>
                      <a:pt x="112438" y="39656"/>
                      <a:pt x="114539" y="39656"/>
                    </a:cubicBezTo>
                    <a:cubicBezTo>
                      <a:pt x="117619" y="39656"/>
                      <a:pt x="120000" y="30901"/>
                      <a:pt x="120000" y="20085"/>
                    </a:cubicBezTo>
                    <a:cubicBezTo>
                      <a:pt x="120000" y="8755"/>
                      <a:pt x="117619" y="0"/>
                      <a:pt x="114539" y="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88" name="Shape 588"/>
              <p:cNvSpPr/>
              <p:nvPr/>
            </p:nvSpPr>
            <p:spPr>
              <a:xfrm>
                <a:off x="1898650" y="5487987"/>
                <a:ext cx="53974" cy="147636"/>
              </a:xfrm>
              <a:custGeom>
                <a:pathLst>
                  <a:path extrusionOk="0" h="120000" w="120000">
                    <a:moveTo>
                      <a:pt x="73411" y="78441"/>
                    </a:moveTo>
                    <a:cubicBezTo>
                      <a:pt x="69176" y="66493"/>
                      <a:pt x="69176" y="54025"/>
                      <a:pt x="73411" y="41558"/>
                    </a:cubicBezTo>
                    <a:cubicBezTo>
                      <a:pt x="101647" y="38961"/>
                      <a:pt x="120000" y="28051"/>
                      <a:pt x="112941" y="17662"/>
                    </a:cubicBezTo>
                    <a:cubicBezTo>
                      <a:pt x="105882" y="6753"/>
                      <a:pt x="76235" y="0"/>
                      <a:pt x="46588" y="2597"/>
                    </a:cubicBezTo>
                    <a:cubicBezTo>
                      <a:pt x="18352" y="5194"/>
                      <a:pt x="0" y="16103"/>
                      <a:pt x="7058" y="27012"/>
                    </a:cubicBezTo>
                    <a:cubicBezTo>
                      <a:pt x="9882" y="32207"/>
                      <a:pt x="18352" y="35844"/>
                      <a:pt x="29647" y="38961"/>
                    </a:cubicBezTo>
                    <a:cubicBezTo>
                      <a:pt x="24000" y="52987"/>
                      <a:pt x="25411" y="67012"/>
                      <a:pt x="29647" y="81558"/>
                    </a:cubicBezTo>
                    <a:cubicBezTo>
                      <a:pt x="11294" y="86233"/>
                      <a:pt x="1411" y="94545"/>
                      <a:pt x="7058" y="102857"/>
                    </a:cubicBezTo>
                    <a:cubicBezTo>
                      <a:pt x="14117" y="113246"/>
                      <a:pt x="43764" y="119999"/>
                      <a:pt x="73411" y="117402"/>
                    </a:cubicBezTo>
                    <a:cubicBezTo>
                      <a:pt x="103058" y="114805"/>
                      <a:pt x="120000" y="103896"/>
                      <a:pt x="112941" y="93506"/>
                    </a:cubicBezTo>
                    <a:cubicBezTo>
                      <a:pt x="108705" y="85714"/>
                      <a:pt x="93176" y="80519"/>
                      <a:pt x="73411" y="78441"/>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89" name="Shape 589"/>
              <p:cNvSpPr/>
              <p:nvPr/>
            </p:nvSpPr>
            <p:spPr>
              <a:xfrm>
                <a:off x="1885950" y="5246687"/>
                <a:ext cx="227013" cy="168274"/>
              </a:xfrm>
              <a:custGeom>
                <a:pathLst>
                  <a:path extrusionOk="0" h="120000" w="120000">
                    <a:moveTo>
                      <a:pt x="94117" y="28528"/>
                    </a:moveTo>
                    <a:cubicBezTo>
                      <a:pt x="97478" y="36679"/>
                      <a:pt x="105546" y="39849"/>
                      <a:pt x="111596" y="34867"/>
                    </a:cubicBezTo>
                    <a:cubicBezTo>
                      <a:pt x="117983" y="30339"/>
                      <a:pt x="120000" y="19471"/>
                      <a:pt x="116638" y="11320"/>
                    </a:cubicBezTo>
                    <a:cubicBezTo>
                      <a:pt x="113277" y="2716"/>
                      <a:pt x="105210" y="0"/>
                      <a:pt x="98823" y="4528"/>
                    </a:cubicBezTo>
                    <a:cubicBezTo>
                      <a:pt x="96134" y="6792"/>
                      <a:pt x="94117" y="10415"/>
                      <a:pt x="93109" y="14490"/>
                    </a:cubicBezTo>
                    <a:cubicBezTo>
                      <a:pt x="80000" y="16754"/>
                      <a:pt x="67226" y="22641"/>
                      <a:pt x="55462" y="31698"/>
                    </a:cubicBezTo>
                    <a:cubicBezTo>
                      <a:pt x="39327" y="43924"/>
                      <a:pt x="25882" y="61584"/>
                      <a:pt x="16134" y="82415"/>
                    </a:cubicBezTo>
                    <a:cubicBezTo>
                      <a:pt x="13445" y="82415"/>
                      <a:pt x="11092" y="82867"/>
                      <a:pt x="8403" y="84679"/>
                    </a:cubicBezTo>
                    <a:cubicBezTo>
                      <a:pt x="2352" y="89660"/>
                      <a:pt x="0" y="100075"/>
                      <a:pt x="3697" y="108679"/>
                    </a:cubicBezTo>
                    <a:cubicBezTo>
                      <a:pt x="7058" y="116830"/>
                      <a:pt x="15126" y="120000"/>
                      <a:pt x="21176" y="115471"/>
                    </a:cubicBezTo>
                    <a:cubicBezTo>
                      <a:pt x="27563" y="110490"/>
                      <a:pt x="29915" y="100075"/>
                      <a:pt x="26218" y="91471"/>
                    </a:cubicBezTo>
                    <a:cubicBezTo>
                      <a:pt x="25882" y="90566"/>
                      <a:pt x="25546" y="90113"/>
                      <a:pt x="25210" y="89660"/>
                    </a:cubicBezTo>
                    <a:cubicBezTo>
                      <a:pt x="33949" y="70641"/>
                      <a:pt x="46050" y="55245"/>
                      <a:pt x="60840" y="43924"/>
                    </a:cubicBezTo>
                    <a:cubicBezTo>
                      <a:pt x="71260" y="36226"/>
                      <a:pt x="82352" y="30792"/>
                      <a:pt x="94117" y="28528"/>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90" name="Shape 590"/>
              <p:cNvSpPr/>
              <p:nvPr/>
            </p:nvSpPr>
            <p:spPr>
              <a:xfrm>
                <a:off x="2157413" y="5732462"/>
                <a:ext cx="201613" cy="106362"/>
              </a:xfrm>
              <a:custGeom>
                <a:pathLst>
                  <a:path extrusionOk="0" h="120000" w="120000">
                    <a:moveTo>
                      <a:pt x="97523" y="5783"/>
                    </a:moveTo>
                    <a:cubicBezTo>
                      <a:pt x="90666" y="11566"/>
                      <a:pt x="87238" y="25301"/>
                      <a:pt x="89142" y="38313"/>
                    </a:cubicBezTo>
                    <a:cubicBezTo>
                      <a:pt x="82666" y="46265"/>
                      <a:pt x="76190" y="53493"/>
                      <a:pt x="68952" y="59277"/>
                    </a:cubicBezTo>
                    <a:cubicBezTo>
                      <a:pt x="56380" y="70120"/>
                      <a:pt x="43428" y="75903"/>
                      <a:pt x="30095" y="76626"/>
                    </a:cubicBezTo>
                    <a:cubicBezTo>
                      <a:pt x="27047" y="62891"/>
                      <a:pt x="18285" y="56385"/>
                      <a:pt x="10666" y="62168"/>
                    </a:cubicBezTo>
                    <a:cubicBezTo>
                      <a:pt x="3428" y="68674"/>
                      <a:pt x="0" y="85301"/>
                      <a:pt x="3047" y="99036"/>
                    </a:cubicBezTo>
                    <a:cubicBezTo>
                      <a:pt x="6476" y="113493"/>
                      <a:pt x="15238" y="119999"/>
                      <a:pt x="22476" y="113493"/>
                    </a:cubicBezTo>
                    <a:cubicBezTo>
                      <a:pt x="25904" y="110602"/>
                      <a:pt x="28571" y="105542"/>
                      <a:pt x="30095" y="99036"/>
                    </a:cubicBezTo>
                    <a:cubicBezTo>
                      <a:pt x="44952" y="98313"/>
                      <a:pt x="59809" y="91807"/>
                      <a:pt x="73904" y="80240"/>
                    </a:cubicBezTo>
                    <a:cubicBezTo>
                      <a:pt x="81904" y="73734"/>
                      <a:pt x="89523" y="65783"/>
                      <a:pt x="96380" y="55662"/>
                    </a:cubicBezTo>
                    <a:cubicBezTo>
                      <a:pt x="100190" y="59999"/>
                      <a:pt x="104761" y="60722"/>
                      <a:pt x="108952" y="57108"/>
                    </a:cubicBezTo>
                    <a:cubicBezTo>
                      <a:pt x="116571" y="50602"/>
                      <a:pt x="120000" y="34698"/>
                      <a:pt x="116952" y="20240"/>
                    </a:cubicBezTo>
                    <a:cubicBezTo>
                      <a:pt x="113523" y="6506"/>
                      <a:pt x="104761" y="0"/>
                      <a:pt x="97523" y="5783"/>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591" name="Shape 591"/>
          <p:cNvGrpSpPr/>
          <p:nvPr/>
        </p:nvGrpSpPr>
        <p:grpSpPr>
          <a:xfrm>
            <a:off x="7572326" y="3206924"/>
            <a:ext cx="1013067" cy="766602"/>
            <a:chOff x="12838574" y="4981453"/>
            <a:chExt cx="1350404" cy="1022136"/>
          </a:xfrm>
        </p:grpSpPr>
        <p:sp>
          <p:nvSpPr>
            <p:cNvPr id="592" name="Shape 592"/>
            <p:cNvSpPr/>
            <p:nvPr/>
          </p:nvSpPr>
          <p:spPr>
            <a:xfrm>
              <a:off x="12838574" y="4981453"/>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93" name="Shape 593"/>
            <p:cNvSpPr/>
            <p:nvPr/>
          </p:nvSpPr>
          <p:spPr>
            <a:xfrm>
              <a:off x="12918639" y="5037994"/>
              <a:ext cx="1190272"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Self Service Analytics</a:t>
              </a:r>
            </a:p>
          </p:txBody>
        </p:sp>
        <p:sp>
          <p:nvSpPr>
            <p:cNvPr id="594" name="Shape 594"/>
            <p:cNvSpPr/>
            <p:nvPr/>
          </p:nvSpPr>
          <p:spPr>
            <a:xfrm>
              <a:off x="13305243" y="5480598"/>
              <a:ext cx="483564" cy="445185"/>
            </a:xfrm>
            <a:custGeom>
              <a:pathLst>
                <a:path extrusionOk="0" h="120000" w="120000">
                  <a:moveTo>
                    <a:pt x="50485" y="94500"/>
                  </a:moveTo>
                  <a:cubicBezTo>
                    <a:pt x="9053" y="94500"/>
                    <a:pt x="9053" y="94500"/>
                    <a:pt x="9053" y="94500"/>
                  </a:cubicBezTo>
                  <a:cubicBezTo>
                    <a:pt x="4143" y="94500"/>
                    <a:pt x="0" y="90000"/>
                    <a:pt x="0" y="84666"/>
                  </a:cubicBezTo>
                  <a:cubicBezTo>
                    <a:pt x="0" y="9833"/>
                    <a:pt x="0" y="9833"/>
                    <a:pt x="0" y="9833"/>
                  </a:cubicBezTo>
                  <a:cubicBezTo>
                    <a:pt x="0" y="4500"/>
                    <a:pt x="4143" y="0"/>
                    <a:pt x="9053" y="0"/>
                  </a:cubicBezTo>
                  <a:cubicBezTo>
                    <a:pt x="77953" y="0"/>
                    <a:pt x="77953" y="0"/>
                    <a:pt x="77953" y="0"/>
                  </a:cubicBezTo>
                  <a:cubicBezTo>
                    <a:pt x="82864" y="0"/>
                    <a:pt x="87007" y="4500"/>
                    <a:pt x="87007" y="9833"/>
                  </a:cubicBezTo>
                  <a:cubicBezTo>
                    <a:pt x="87007" y="42500"/>
                    <a:pt x="87007" y="42500"/>
                    <a:pt x="87007" y="42500"/>
                  </a:cubicBezTo>
                  <a:cubicBezTo>
                    <a:pt x="86547" y="42500"/>
                    <a:pt x="85933" y="42500"/>
                    <a:pt x="85473" y="42500"/>
                  </a:cubicBezTo>
                  <a:cubicBezTo>
                    <a:pt x="75652" y="42500"/>
                    <a:pt x="66598" y="46833"/>
                    <a:pt x="60000" y="53666"/>
                  </a:cubicBezTo>
                  <a:cubicBezTo>
                    <a:pt x="48184" y="19666"/>
                    <a:pt x="48184" y="19666"/>
                    <a:pt x="48184" y="19666"/>
                  </a:cubicBezTo>
                  <a:cubicBezTo>
                    <a:pt x="38823" y="19666"/>
                    <a:pt x="38823" y="19666"/>
                    <a:pt x="38823" y="19666"/>
                  </a:cubicBezTo>
                  <a:cubicBezTo>
                    <a:pt x="19488" y="74833"/>
                    <a:pt x="19488" y="74833"/>
                    <a:pt x="19488" y="74833"/>
                  </a:cubicBezTo>
                  <a:cubicBezTo>
                    <a:pt x="28695" y="74833"/>
                    <a:pt x="28695" y="74833"/>
                    <a:pt x="28695" y="74833"/>
                  </a:cubicBezTo>
                  <a:cubicBezTo>
                    <a:pt x="33145" y="61000"/>
                    <a:pt x="33145" y="61000"/>
                    <a:pt x="33145" y="61000"/>
                  </a:cubicBezTo>
                  <a:cubicBezTo>
                    <a:pt x="53554" y="61000"/>
                    <a:pt x="53554" y="61000"/>
                    <a:pt x="53554" y="61000"/>
                  </a:cubicBezTo>
                  <a:cubicBezTo>
                    <a:pt x="53861" y="62000"/>
                    <a:pt x="53861" y="62000"/>
                    <a:pt x="53861" y="62000"/>
                  </a:cubicBezTo>
                  <a:cubicBezTo>
                    <a:pt x="50639" y="68000"/>
                    <a:pt x="48644" y="75000"/>
                    <a:pt x="48644" y="82500"/>
                  </a:cubicBezTo>
                  <a:cubicBezTo>
                    <a:pt x="48644" y="86666"/>
                    <a:pt x="49258" y="90666"/>
                    <a:pt x="50485" y="94500"/>
                  </a:cubicBezTo>
                  <a:moveTo>
                    <a:pt x="43427" y="28000"/>
                  </a:moveTo>
                  <a:cubicBezTo>
                    <a:pt x="43273" y="28000"/>
                    <a:pt x="43273" y="28000"/>
                    <a:pt x="43273" y="28000"/>
                  </a:cubicBezTo>
                  <a:cubicBezTo>
                    <a:pt x="42966" y="29500"/>
                    <a:pt x="42813" y="30833"/>
                    <a:pt x="42506" y="31833"/>
                  </a:cubicBezTo>
                  <a:cubicBezTo>
                    <a:pt x="35447" y="53166"/>
                    <a:pt x="35447" y="53166"/>
                    <a:pt x="35447" y="53166"/>
                  </a:cubicBezTo>
                  <a:cubicBezTo>
                    <a:pt x="51099" y="53166"/>
                    <a:pt x="51099" y="53166"/>
                    <a:pt x="51099" y="53166"/>
                  </a:cubicBezTo>
                  <a:cubicBezTo>
                    <a:pt x="44194" y="31833"/>
                    <a:pt x="44194" y="31833"/>
                    <a:pt x="44194" y="31833"/>
                  </a:cubicBezTo>
                  <a:cubicBezTo>
                    <a:pt x="43887" y="31166"/>
                    <a:pt x="43734" y="30000"/>
                    <a:pt x="43427" y="28000"/>
                  </a:cubicBezTo>
                  <a:close/>
                  <a:moveTo>
                    <a:pt x="120000" y="82500"/>
                  </a:moveTo>
                  <a:cubicBezTo>
                    <a:pt x="120000" y="61833"/>
                    <a:pt x="104501" y="45000"/>
                    <a:pt x="85473" y="45000"/>
                  </a:cubicBezTo>
                  <a:cubicBezTo>
                    <a:pt x="66445" y="45000"/>
                    <a:pt x="50946" y="61833"/>
                    <a:pt x="50946" y="82500"/>
                  </a:cubicBezTo>
                  <a:cubicBezTo>
                    <a:pt x="50946" y="103166"/>
                    <a:pt x="66445" y="120000"/>
                    <a:pt x="85473" y="120000"/>
                  </a:cubicBezTo>
                  <a:cubicBezTo>
                    <a:pt x="104501" y="120000"/>
                    <a:pt x="120000" y="103166"/>
                    <a:pt x="120000" y="82500"/>
                  </a:cubicBezTo>
                  <a:close/>
                  <a:moveTo>
                    <a:pt x="115549" y="82500"/>
                  </a:moveTo>
                  <a:cubicBezTo>
                    <a:pt x="115549" y="100500"/>
                    <a:pt x="102046" y="115000"/>
                    <a:pt x="85473" y="115000"/>
                  </a:cubicBezTo>
                  <a:cubicBezTo>
                    <a:pt x="68900" y="115000"/>
                    <a:pt x="55549" y="100500"/>
                    <a:pt x="55549" y="82500"/>
                  </a:cubicBezTo>
                  <a:cubicBezTo>
                    <a:pt x="55549" y="64499"/>
                    <a:pt x="68900" y="50000"/>
                    <a:pt x="85473" y="50000"/>
                  </a:cubicBezTo>
                  <a:cubicBezTo>
                    <a:pt x="102046" y="50000"/>
                    <a:pt x="115549" y="64499"/>
                    <a:pt x="115549" y="82500"/>
                  </a:cubicBezTo>
                  <a:close/>
                  <a:moveTo>
                    <a:pt x="93145" y="85500"/>
                  </a:moveTo>
                  <a:cubicBezTo>
                    <a:pt x="89309" y="85500"/>
                    <a:pt x="89309" y="85500"/>
                    <a:pt x="89309" y="85500"/>
                  </a:cubicBezTo>
                  <a:cubicBezTo>
                    <a:pt x="89309" y="62000"/>
                    <a:pt x="89309" y="62000"/>
                    <a:pt x="89309" y="62000"/>
                  </a:cubicBezTo>
                  <a:cubicBezTo>
                    <a:pt x="89309" y="61666"/>
                    <a:pt x="89002" y="61333"/>
                    <a:pt x="88542" y="61333"/>
                  </a:cubicBezTo>
                  <a:cubicBezTo>
                    <a:pt x="88542" y="61333"/>
                    <a:pt x="88542" y="61333"/>
                    <a:pt x="88542" y="61333"/>
                  </a:cubicBezTo>
                  <a:cubicBezTo>
                    <a:pt x="88542" y="61333"/>
                    <a:pt x="88388" y="61333"/>
                    <a:pt x="88388" y="61333"/>
                  </a:cubicBezTo>
                  <a:cubicBezTo>
                    <a:pt x="88388" y="61333"/>
                    <a:pt x="88388" y="61333"/>
                    <a:pt x="88388" y="61333"/>
                  </a:cubicBezTo>
                  <a:cubicBezTo>
                    <a:pt x="82557" y="61333"/>
                    <a:pt x="82557" y="61333"/>
                    <a:pt x="82557" y="61333"/>
                  </a:cubicBezTo>
                  <a:cubicBezTo>
                    <a:pt x="82557" y="61333"/>
                    <a:pt x="82557" y="61333"/>
                    <a:pt x="82557" y="61333"/>
                  </a:cubicBezTo>
                  <a:cubicBezTo>
                    <a:pt x="82557" y="61333"/>
                    <a:pt x="82557" y="61333"/>
                    <a:pt x="82557" y="61333"/>
                  </a:cubicBezTo>
                  <a:cubicBezTo>
                    <a:pt x="82404" y="61333"/>
                    <a:pt x="82404" y="61333"/>
                    <a:pt x="82404" y="61333"/>
                  </a:cubicBezTo>
                  <a:cubicBezTo>
                    <a:pt x="81943" y="61333"/>
                    <a:pt x="81636" y="61666"/>
                    <a:pt x="81636" y="62000"/>
                  </a:cubicBezTo>
                  <a:cubicBezTo>
                    <a:pt x="81636" y="85500"/>
                    <a:pt x="81636" y="85500"/>
                    <a:pt x="81636" y="85500"/>
                  </a:cubicBezTo>
                  <a:cubicBezTo>
                    <a:pt x="81636" y="85500"/>
                    <a:pt x="81636" y="85500"/>
                    <a:pt x="77800" y="85500"/>
                  </a:cubicBezTo>
                  <a:cubicBezTo>
                    <a:pt x="76419" y="85500"/>
                    <a:pt x="75652" y="86166"/>
                    <a:pt x="75652" y="87000"/>
                  </a:cubicBezTo>
                  <a:cubicBezTo>
                    <a:pt x="75652" y="87333"/>
                    <a:pt x="75805" y="87666"/>
                    <a:pt x="76265" y="88333"/>
                  </a:cubicBezTo>
                  <a:cubicBezTo>
                    <a:pt x="76265" y="88333"/>
                    <a:pt x="82557" y="99666"/>
                    <a:pt x="83938" y="102000"/>
                  </a:cubicBezTo>
                  <a:cubicBezTo>
                    <a:pt x="84245" y="102833"/>
                    <a:pt x="84859" y="103333"/>
                    <a:pt x="85473" y="103333"/>
                  </a:cubicBezTo>
                  <a:cubicBezTo>
                    <a:pt x="85473" y="103333"/>
                    <a:pt x="85473" y="103333"/>
                    <a:pt x="85473" y="103333"/>
                  </a:cubicBezTo>
                  <a:cubicBezTo>
                    <a:pt x="86086" y="103333"/>
                    <a:pt x="86700" y="102833"/>
                    <a:pt x="87161" y="102000"/>
                  </a:cubicBezTo>
                  <a:cubicBezTo>
                    <a:pt x="88388" y="99666"/>
                    <a:pt x="94833" y="88333"/>
                    <a:pt x="94833" y="88333"/>
                  </a:cubicBezTo>
                  <a:cubicBezTo>
                    <a:pt x="95140" y="87666"/>
                    <a:pt x="95294" y="87333"/>
                    <a:pt x="95294" y="87000"/>
                  </a:cubicBezTo>
                  <a:cubicBezTo>
                    <a:pt x="95294" y="86166"/>
                    <a:pt x="94526" y="85500"/>
                    <a:pt x="93145" y="8550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595" name="Shape 595"/>
          <p:cNvGrpSpPr/>
          <p:nvPr/>
        </p:nvGrpSpPr>
        <p:grpSpPr>
          <a:xfrm>
            <a:off x="3041283" y="2712245"/>
            <a:ext cx="1013067" cy="766602"/>
            <a:chOff x="14067115" y="3436687"/>
            <a:chExt cx="1350404" cy="1022136"/>
          </a:xfrm>
        </p:grpSpPr>
        <p:sp>
          <p:nvSpPr>
            <p:cNvPr id="596" name="Shape 596"/>
            <p:cNvSpPr/>
            <p:nvPr/>
          </p:nvSpPr>
          <p:spPr>
            <a:xfrm>
              <a:off x="14067115" y="3436687"/>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597" name="Shape 597"/>
            <p:cNvSpPr/>
            <p:nvPr/>
          </p:nvSpPr>
          <p:spPr>
            <a:xfrm>
              <a:off x="14147179" y="3493228"/>
              <a:ext cx="1190272"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Curation Processes</a:t>
              </a:r>
            </a:p>
          </p:txBody>
        </p:sp>
        <p:grpSp>
          <p:nvGrpSpPr>
            <p:cNvPr id="598" name="Shape 598"/>
            <p:cNvGrpSpPr/>
            <p:nvPr/>
          </p:nvGrpSpPr>
          <p:grpSpPr>
            <a:xfrm>
              <a:off x="14444982" y="3874093"/>
              <a:ext cx="625988" cy="551896"/>
              <a:chOff x="5494337" y="-673100"/>
              <a:chExt cx="2117724" cy="1841501"/>
            </a:xfrm>
          </p:grpSpPr>
          <p:sp>
            <p:nvSpPr>
              <p:cNvPr id="599" name="Shape 599"/>
              <p:cNvSpPr/>
              <p:nvPr/>
            </p:nvSpPr>
            <p:spPr>
              <a:xfrm>
                <a:off x="6180137" y="-263525"/>
                <a:ext cx="1431924" cy="1431925"/>
              </a:xfrm>
              <a:custGeom>
                <a:pathLst>
                  <a:path extrusionOk="0" h="120000" w="120000">
                    <a:moveTo>
                      <a:pt x="14136" y="29214"/>
                    </a:moveTo>
                    <a:cubicBezTo>
                      <a:pt x="16335" y="31413"/>
                      <a:pt x="16020" y="37382"/>
                      <a:pt x="15078" y="38952"/>
                    </a:cubicBezTo>
                    <a:cubicBezTo>
                      <a:pt x="14450" y="40837"/>
                      <a:pt x="11308" y="41465"/>
                      <a:pt x="8167" y="40837"/>
                    </a:cubicBezTo>
                    <a:cubicBezTo>
                      <a:pt x="5026" y="40209"/>
                      <a:pt x="1884" y="43036"/>
                      <a:pt x="942" y="47434"/>
                    </a:cubicBezTo>
                    <a:cubicBezTo>
                      <a:pt x="0" y="51832"/>
                      <a:pt x="1570" y="55602"/>
                      <a:pt x="4712" y="56544"/>
                    </a:cubicBezTo>
                    <a:cubicBezTo>
                      <a:pt x="7853" y="57172"/>
                      <a:pt x="10366" y="62513"/>
                      <a:pt x="10680" y="64083"/>
                    </a:cubicBezTo>
                    <a:cubicBezTo>
                      <a:pt x="10680" y="65968"/>
                      <a:pt x="8481" y="68481"/>
                      <a:pt x="5340" y="69424"/>
                    </a:cubicBezTo>
                    <a:cubicBezTo>
                      <a:pt x="2513" y="70366"/>
                      <a:pt x="942" y="74450"/>
                      <a:pt x="2513" y="78534"/>
                    </a:cubicBezTo>
                    <a:cubicBezTo>
                      <a:pt x="3769" y="82931"/>
                      <a:pt x="7225" y="85445"/>
                      <a:pt x="10366" y="84502"/>
                    </a:cubicBezTo>
                    <a:cubicBezTo>
                      <a:pt x="13507" y="83560"/>
                      <a:pt x="16649" y="83874"/>
                      <a:pt x="17591" y="85445"/>
                    </a:cubicBezTo>
                    <a:cubicBezTo>
                      <a:pt x="18534" y="87015"/>
                      <a:pt x="19476" y="92984"/>
                      <a:pt x="17277" y="95183"/>
                    </a:cubicBezTo>
                    <a:cubicBezTo>
                      <a:pt x="15078" y="97696"/>
                      <a:pt x="16020" y="102094"/>
                      <a:pt x="19476" y="104921"/>
                    </a:cubicBezTo>
                    <a:cubicBezTo>
                      <a:pt x="22617" y="107748"/>
                      <a:pt x="27015" y="108376"/>
                      <a:pt x="29214" y="105863"/>
                    </a:cubicBezTo>
                    <a:cubicBezTo>
                      <a:pt x="31413" y="103664"/>
                      <a:pt x="37068" y="103979"/>
                      <a:pt x="38952" y="104921"/>
                    </a:cubicBezTo>
                    <a:cubicBezTo>
                      <a:pt x="40523" y="105549"/>
                      <a:pt x="41465" y="108691"/>
                      <a:pt x="40523" y="111832"/>
                    </a:cubicBezTo>
                    <a:cubicBezTo>
                      <a:pt x="39895" y="114973"/>
                      <a:pt x="43036" y="118429"/>
                      <a:pt x="47120" y="119371"/>
                    </a:cubicBezTo>
                    <a:cubicBezTo>
                      <a:pt x="51518" y="120000"/>
                      <a:pt x="55602" y="118429"/>
                      <a:pt x="56230" y="115287"/>
                    </a:cubicBezTo>
                    <a:cubicBezTo>
                      <a:pt x="56858" y="112146"/>
                      <a:pt x="62198" y="109633"/>
                      <a:pt x="64083" y="109319"/>
                    </a:cubicBezTo>
                    <a:cubicBezTo>
                      <a:pt x="65968" y="109319"/>
                      <a:pt x="68167" y="111518"/>
                      <a:pt x="69109" y="114659"/>
                    </a:cubicBezTo>
                    <a:cubicBezTo>
                      <a:pt x="70052" y="117486"/>
                      <a:pt x="74136" y="119057"/>
                      <a:pt x="78534" y="117801"/>
                    </a:cubicBezTo>
                    <a:cubicBezTo>
                      <a:pt x="82617" y="116230"/>
                      <a:pt x="85130" y="112774"/>
                      <a:pt x="84188" y="109633"/>
                    </a:cubicBezTo>
                    <a:cubicBezTo>
                      <a:pt x="83246" y="106806"/>
                      <a:pt x="86701" y="101780"/>
                      <a:pt x="88272" y="100837"/>
                    </a:cubicBezTo>
                    <a:cubicBezTo>
                      <a:pt x="89528" y="99581"/>
                      <a:pt x="92670" y="100523"/>
                      <a:pt x="95183" y="102722"/>
                    </a:cubicBezTo>
                    <a:cubicBezTo>
                      <a:pt x="97382" y="104921"/>
                      <a:pt x="101780" y="103979"/>
                      <a:pt x="104607" y="100837"/>
                    </a:cubicBezTo>
                    <a:cubicBezTo>
                      <a:pt x="107748" y="97382"/>
                      <a:pt x="108062" y="92984"/>
                      <a:pt x="105863" y="90785"/>
                    </a:cubicBezTo>
                    <a:cubicBezTo>
                      <a:pt x="103350" y="88900"/>
                      <a:pt x="103979" y="82931"/>
                      <a:pt x="104607" y="81361"/>
                    </a:cubicBezTo>
                    <a:cubicBezTo>
                      <a:pt x="105549" y="79476"/>
                      <a:pt x="108691" y="78848"/>
                      <a:pt x="111832" y="79476"/>
                    </a:cubicBezTo>
                    <a:cubicBezTo>
                      <a:pt x="114659" y="80104"/>
                      <a:pt x="118115" y="77277"/>
                      <a:pt x="119057" y="72879"/>
                    </a:cubicBezTo>
                    <a:cubicBezTo>
                      <a:pt x="120000" y="68481"/>
                      <a:pt x="118115" y="64397"/>
                      <a:pt x="114973" y="63769"/>
                    </a:cubicBezTo>
                    <a:cubicBezTo>
                      <a:pt x="111832" y="63141"/>
                      <a:pt x="109319" y="57801"/>
                      <a:pt x="109319" y="55916"/>
                    </a:cubicBezTo>
                    <a:cubicBezTo>
                      <a:pt x="109005" y="54345"/>
                      <a:pt x="111518" y="51832"/>
                      <a:pt x="114345" y="50890"/>
                    </a:cubicBezTo>
                    <a:cubicBezTo>
                      <a:pt x="117486" y="49947"/>
                      <a:pt x="118743" y="45863"/>
                      <a:pt x="117486" y="41780"/>
                    </a:cubicBezTo>
                    <a:cubicBezTo>
                      <a:pt x="116230" y="37382"/>
                      <a:pt x="112460" y="34869"/>
                      <a:pt x="109633" y="35811"/>
                    </a:cubicBezTo>
                    <a:cubicBezTo>
                      <a:pt x="106492" y="36753"/>
                      <a:pt x="101780" y="33298"/>
                      <a:pt x="100523" y="32041"/>
                    </a:cubicBezTo>
                    <a:cubicBezTo>
                      <a:pt x="99581" y="30471"/>
                      <a:pt x="100523" y="27329"/>
                      <a:pt x="102408" y="24816"/>
                    </a:cubicBezTo>
                    <a:cubicBezTo>
                      <a:pt x="104607" y="22617"/>
                      <a:pt x="103664" y="18219"/>
                      <a:pt x="100523" y="15392"/>
                    </a:cubicBezTo>
                    <a:cubicBezTo>
                      <a:pt x="97382" y="12251"/>
                      <a:pt x="92984" y="11937"/>
                      <a:pt x="90785" y="14450"/>
                    </a:cubicBezTo>
                    <a:cubicBezTo>
                      <a:pt x="88586" y="16649"/>
                      <a:pt x="82617" y="16020"/>
                      <a:pt x="81047" y="15392"/>
                    </a:cubicBezTo>
                    <a:cubicBezTo>
                      <a:pt x="79476" y="14764"/>
                      <a:pt x="78534" y="11623"/>
                      <a:pt x="79162" y="8481"/>
                    </a:cubicBezTo>
                    <a:cubicBezTo>
                      <a:pt x="79790" y="5340"/>
                      <a:pt x="76963" y="1884"/>
                      <a:pt x="72565" y="942"/>
                    </a:cubicBezTo>
                    <a:cubicBezTo>
                      <a:pt x="68481" y="0"/>
                      <a:pt x="64397" y="1884"/>
                      <a:pt x="63769" y="5026"/>
                    </a:cubicBezTo>
                    <a:cubicBezTo>
                      <a:pt x="63141" y="8167"/>
                      <a:pt x="57801" y="10680"/>
                      <a:pt x="55916" y="10994"/>
                    </a:cubicBezTo>
                    <a:cubicBezTo>
                      <a:pt x="54031" y="10994"/>
                      <a:pt x="51832" y="8795"/>
                      <a:pt x="50890" y="5654"/>
                    </a:cubicBezTo>
                    <a:cubicBezTo>
                      <a:pt x="49947" y="2513"/>
                      <a:pt x="45549" y="1256"/>
                      <a:pt x="41465" y="2513"/>
                    </a:cubicBezTo>
                    <a:cubicBezTo>
                      <a:pt x="37382" y="4083"/>
                      <a:pt x="34554" y="7539"/>
                      <a:pt x="35497" y="10680"/>
                    </a:cubicBezTo>
                    <a:cubicBezTo>
                      <a:pt x="36753" y="13507"/>
                      <a:pt x="33298" y="18534"/>
                      <a:pt x="31727" y="19476"/>
                    </a:cubicBezTo>
                    <a:cubicBezTo>
                      <a:pt x="30157" y="20418"/>
                      <a:pt x="27015" y="19790"/>
                      <a:pt x="24816" y="17591"/>
                    </a:cubicBezTo>
                    <a:cubicBezTo>
                      <a:pt x="22303" y="15392"/>
                      <a:pt x="18219" y="16335"/>
                      <a:pt x="15078" y="19476"/>
                    </a:cubicBezTo>
                    <a:cubicBezTo>
                      <a:pt x="12251" y="22931"/>
                      <a:pt x="11623" y="27329"/>
                      <a:pt x="14136" y="29214"/>
                    </a:cubicBezTo>
                    <a:close/>
                    <a:moveTo>
                      <a:pt x="49319" y="27015"/>
                    </a:moveTo>
                    <a:cubicBezTo>
                      <a:pt x="67539" y="21361"/>
                      <a:pt x="87015" y="31413"/>
                      <a:pt x="92984" y="49633"/>
                    </a:cubicBezTo>
                    <a:cubicBezTo>
                      <a:pt x="98952" y="67853"/>
                      <a:pt x="88900" y="87329"/>
                      <a:pt x="70680" y="93298"/>
                    </a:cubicBezTo>
                    <a:cubicBezTo>
                      <a:pt x="52460" y="98952"/>
                      <a:pt x="32670" y="88900"/>
                      <a:pt x="27015" y="70680"/>
                    </a:cubicBezTo>
                    <a:cubicBezTo>
                      <a:pt x="21047" y="52460"/>
                      <a:pt x="31099" y="32984"/>
                      <a:pt x="49319" y="2701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00" name="Shape 600"/>
              <p:cNvSpPr/>
              <p:nvPr/>
            </p:nvSpPr>
            <p:spPr>
              <a:xfrm>
                <a:off x="5494337" y="-673100"/>
                <a:ext cx="922337" cy="919162"/>
              </a:xfrm>
              <a:custGeom>
                <a:pathLst>
                  <a:path extrusionOk="0" h="120000" w="120000">
                    <a:moveTo>
                      <a:pt x="14146" y="28897"/>
                    </a:moveTo>
                    <a:cubicBezTo>
                      <a:pt x="16585" y="31346"/>
                      <a:pt x="16097" y="37224"/>
                      <a:pt x="15609" y="38693"/>
                    </a:cubicBezTo>
                    <a:cubicBezTo>
                      <a:pt x="14634" y="40653"/>
                      <a:pt x="11707" y="41142"/>
                      <a:pt x="8292" y="40653"/>
                    </a:cubicBezTo>
                    <a:cubicBezTo>
                      <a:pt x="5365" y="40163"/>
                      <a:pt x="1951" y="43102"/>
                      <a:pt x="975" y="47020"/>
                    </a:cubicBezTo>
                    <a:cubicBezTo>
                      <a:pt x="0" y="51428"/>
                      <a:pt x="1951" y="55346"/>
                      <a:pt x="4878" y="56326"/>
                    </a:cubicBezTo>
                    <a:cubicBezTo>
                      <a:pt x="8292" y="56816"/>
                      <a:pt x="10731" y="62204"/>
                      <a:pt x="10731" y="64163"/>
                    </a:cubicBezTo>
                    <a:cubicBezTo>
                      <a:pt x="11219" y="66122"/>
                      <a:pt x="8780" y="68081"/>
                      <a:pt x="5853" y="69061"/>
                    </a:cubicBezTo>
                    <a:cubicBezTo>
                      <a:pt x="2926" y="70040"/>
                      <a:pt x="1463" y="74448"/>
                      <a:pt x="2439" y="78367"/>
                    </a:cubicBezTo>
                    <a:cubicBezTo>
                      <a:pt x="3902" y="82775"/>
                      <a:pt x="7317" y="85224"/>
                      <a:pt x="10731" y="84244"/>
                    </a:cubicBezTo>
                    <a:cubicBezTo>
                      <a:pt x="13658" y="83265"/>
                      <a:pt x="17073" y="83755"/>
                      <a:pt x="17560" y="85714"/>
                    </a:cubicBezTo>
                    <a:cubicBezTo>
                      <a:pt x="18536" y="87183"/>
                      <a:pt x="19512" y="93061"/>
                      <a:pt x="17560" y="95510"/>
                    </a:cubicBezTo>
                    <a:cubicBezTo>
                      <a:pt x="15609" y="97469"/>
                      <a:pt x="16585" y="101877"/>
                      <a:pt x="19512" y="104816"/>
                    </a:cubicBezTo>
                    <a:cubicBezTo>
                      <a:pt x="22926" y="107755"/>
                      <a:pt x="27317" y="108244"/>
                      <a:pt x="29268" y="105795"/>
                    </a:cubicBezTo>
                    <a:cubicBezTo>
                      <a:pt x="31707" y="103836"/>
                      <a:pt x="37560" y="104326"/>
                      <a:pt x="39024" y="104816"/>
                    </a:cubicBezTo>
                    <a:cubicBezTo>
                      <a:pt x="40487" y="105795"/>
                      <a:pt x="41463" y="108734"/>
                      <a:pt x="40975" y="112163"/>
                    </a:cubicBezTo>
                    <a:cubicBezTo>
                      <a:pt x="40000" y="115102"/>
                      <a:pt x="42926" y="118530"/>
                      <a:pt x="47317" y="119510"/>
                    </a:cubicBezTo>
                    <a:cubicBezTo>
                      <a:pt x="51707" y="120000"/>
                      <a:pt x="55609" y="118530"/>
                      <a:pt x="56585" y="115102"/>
                    </a:cubicBezTo>
                    <a:cubicBezTo>
                      <a:pt x="57073" y="112163"/>
                      <a:pt x="62439" y="109714"/>
                      <a:pt x="64390" y="109224"/>
                    </a:cubicBezTo>
                    <a:cubicBezTo>
                      <a:pt x="65853" y="109224"/>
                      <a:pt x="68292" y="111673"/>
                      <a:pt x="69268" y="114612"/>
                    </a:cubicBezTo>
                    <a:cubicBezTo>
                      <a:pt x="70243" y="117551"/>
                      <a:pt x="74634" y="119020"/>
                      <a:pt x="78536" y="117551"/>
                    </a:cubicBezTo>
                    <a:cubicBezTo>
                      <a:pt x="82926" y="116571"/>
                      <a:pt x="85365" y="112653"/>
                      <a:pt x="84390" y="109714"/>
                    </a:cubicBezTo>
                    <a:cubicBezTo>
                      <a:pt x="83414" y="106775"/>
                      <a:pt x="86829" y="101877"/>
                      <a:pt x="88292" y="100897"/>
                    </a:cubicBezTo>
                    <a:cubicBezTo>
                      <a:pt x="89756" y="99918"/>
                      <a:pt x="92682" y="100408"/>
                      <a:pt x="95121" y="102857"/>
                    </a:cubicBezTo>
                    <a:cubicBezTo>
                      <a:pt x="97560" y="104816"/>
                      <a:pt x="101951" y="103836"/>
                      <a:pt x="104878" y="100897"/>
                    </a:cubicBezTo>
                    <a:cubicBezTo>
                      <a:pt x="107804" y="97469"/>
                      <a:pt x="108292" y="93061"/>
                      <a:pt x="105853" y="91102"/>
                    </a:cubicBezTo>
                    <a:cubicBezTo>
                      <a:pt x="103414" y="88653"/>
                      <a:pt x="103902" y="82775"/>
                      <a:pt x="104878" y="81306"/>
                    </a:cubicBezTo>
                    <a:cubicBezTo>
                      <a:pt x="105365" y="79346"/>
                      <a:pt x="108780" y="78857"/>
                      <a:pt x="111707" y="79346"/>
                    </a:cubicBezTo>
                    <a:cubicBezTo>
                      <a:pt x="115121" y="79836"/>
                      <a:pt x="118048" y="76897"/>
                      <a:pt x="119024" y="72979"/>
                    </a:cubicBezTo>
                    <a:cubicBezTo>
                      <a:pt x="120000" y="68571"/>
                      <a:pt x="118048" y="64653"/>
                      <a:pt x="115121" y="63673"/>
                    </a:cubicBezTo>
                    <a:cubicBezTo>
                      <a:pt x="112195" y="63183"/>
                      <a:pt x="109756" y="57795"/>
                      <a:pt x="109268" y="55836"/>
                    </a:cubicBezTo>
                    <a:cubicBezTo>
                      <a:pt x="109268" y="53877"/>
                      <a:pt x="111707" y="51918"/>
                      <a:pt x="114634" y="50938"/>
                    </a:cubicBezTo>
                    <a:cubicBezTo>
                      <a:pt x="117560" y="49959"/>
                      <a:pt x="119024" y="45551"/>
                      <a:pt x="117560" y="41632"/>
                    </a:cubicBezTo>
                    <a:cubicBezTo>
                      <a:pt x="116097" y="37224"/>
                      <a:pt x="112682" y="34775"/>
                      <a:pt x="109756" y="35755"/>
                    </a:cubicBezTo>
                    <a:cubicBezTo>
                      <a:pt x="106829" y="36734"/>
                      <a:pt x="101951" y="33306"/>
                      <a:pt x="100487" y="31836"/>
                    </a:cubicBezTo>
                    <a:cubicBezTo>
                      <a:pt x="99512" y="30367"/>
                      <a:pt x="100487" y="26938"/>
                      <a:pt x="102439" y="24979"/>
                    </a:cubicBezTo>
                    <a:cubicBezTo>
                      <a:pt x="104878" y="22530"/>
                      <a:pt x="103902" y="18122"/>
                      <a:pt x="100487" y="15183"/>
                    </a:cubicBezTo>
                    <a:cubicBezTo>
                      <a:pt x="97560" y="12244"/>
                      <a:pt x="93170" y="11755"/>
                      <a:pt x="90731" y="14204"/>
                    </a:cubicBezTo>
                    <a:cubicBezTo>
                      <a:pt x="88780" y="16163"/>
                      <a:pt x="82926" y="16163"/>
                      <a:pt x="80975" y="15183"/>
                    </a:cubicBezTo>
                    <a:cubicBezTo>
                      <a:pt x="79512" y="14204"/>
                      <a:pt x="78536" y="11265"/>
                      <a:pt x="79512" y="8326"/>
                    </a:cubicBezTo>
                    <a:cubicBezTo>
                      <a:pt x="80000" y="4897"/>
                      <a:pt x="77073" y="1469"/>
                      <a:pt x="72682" y="979"/>
                    </a:cubicBezTo>
                    <a:cubicBezTo>
                      <a:pt x="68780" y="0"/>
                      <a:pt x="64390" y="1469"/>
                      <a:pt x="63902" y="4897"/>
                    </a:cubicBezTo>
                    <a:cubicBezTo>
                      <a:pt x="63414" y="7836"/>
                      <a:pt x="58048" y="10285"/>
                      <a:pt x="56097" y="10775"/>
                    </a:cubicBezTo>
                    <a:cubicBezTo>
                      <a:pt x="54146" y="10775"/>
                      <a:pt x="51707" y="8326"/>
                      <a:pt x="50731" y="5387"/>
                    </a:cubicBezTo>
                    <a:cubicBezTo>
                      <a:pt x="49756" y="2448"/>
                      <a:pt x="45853" y="979"/>
                      <a:pt x="41463" y="2448"/>
                    </a:cubicBezTo>
                    <a:cubicBezTo>
                      <a:pt x="37560" y="3428"/>
                      <a:pt x="34634" y="7346"/>
                      <a:pt x="35609" y="10285"/>
                    </a:cubicBezTo>
                    <a:cubicBezTo>
                      <a:pt x="36585" y="13224"/>
                      <a:pt x="33170" y="18122"/>
                      <a:pt x="31707" y="19102"/>
                    </a:cubicBezTo>
                    <a:cubicBezTo>
                      <a:pt x="30243" y="20081"/>
                      <a:pt x="27317" y="19591"/>
                      <a:pt x="24878" y="17142"/>
                    </a:cubicBezTo>
                    <a:cubicBezTo>
                      <a:pt x="22439" y="15183"/>
                      <a:pt x="18536" y="16163"/>
                      <a:pt x="15121" y="19102"/>
                    </a:cubicBezTo>
                    <a:cubicBezTo>
                      <a:pt x="12195" y="22530"/>
                      <a:pt x="12195" y="26938"/>
                      <a:pt x="14146" y="28897"/>
                    </a:cubicBezTo>
                    <a:close/>
                    <a:moveTo>
                      <a:pt x="49268" y="26938"/>
                    </a:moveTo>
                    <a:cubicBezTo>
                      <a:pt x="67804" y="21061"/>
                      <a:pt x="87317" y="30857"/>
                      <a:pt x="93170" y="49469"/>
                    </a:cubicBezTo>
                    <a:cubicBezTo>
                      <a:pt x="99024" y="67591"/>
                      <a:pt x="88780" y="87183"/>
                      <a:pt x="70731" y="93061"/>
                    </a:cubicBezTo>
                    <a:cubicBezTo>
                      <a:pt x="52682" y="98938"/>
                      <a:pt x="33170" y="89142"/>
                      <a:pt x="27317" y="70530"/>
                    </a:cubicBezTo>
                    <a:cubicBezTo>
                      <a:pt x="21463" y="52408"/>
                      <a:pt x="31219" y="32816"/>
                      <a:pt x="49268" y="26938"/>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01" name="Shape 601"/>
              <p:cNvSpPr/>
              <p:nvPr/>
            </p:nvSpPr>
            <p:spPr>
              <a:xfrm>
                <a:off x="5500687" y="242887"/>
                <a:ext cx="709612" cy="708024"/>
              </a:xfrm>
              <a:custGeom>
                <a:pathLst>
                  <a:path extrusionOk="0" h="120000" w="120000">
                    <a:moveTo>
                      <a:pt x="13968" y="29206"/>
                    </a:moveTo>
                    <a:cubicBezTo>
                      <a:pt x="16507" y="31746"/>
                      <a:pt x="15873" y="37460"/>
                      <a:pt x="15238" y="38730"/>
                    </a:cubicBezTo>
                    <a:cubicBezTo>
                      <a:pt x="14603" y="40634"/>
                      <a:pt x="11428" y="41269"/>
                      <a:pt x="8253" y="40634"/>
                    </a:cubicBezTo>
                    <a:cubicBezTo>
                      <a:pt x="5079" y="40000"/>
                      <a:pt x="1904" y="43174"/>
                      <a:pt x="634" y="47619"/>
                    </a:cubicBezTo>
                    <a:cubicBezTo>
                      <a:pt x="0" y="51428"/>
                      <a:pt x="1904" y="55873"/>
                      <a:pt x="4444" y="56507"/>
                    </a:cubicBezTo>
                    <a:cubicBezTo>
                      <a:pt x="7619" y="57142"/>
                      <a:pt x="10158" y="62222"/>
                      <a:pt x="10793" y="64126"/>
                    </a:cubicBezTo>
                    <a:cubicBezTo>
                      <a:pt x="10793" y="66031"/>
                      <a:pt x="8253" y="68571"/>
                      <a:pt x="5079" y="69206"/>
                    </a:cubicBezTo>
                    <a:cubicBezTo>
                      <a:pt x="2539" y="70476"/>
                      <a:pt x="1269" y="74285"/>
                      <a:pt x="2539" y="78730"/>
                    </a:cubicBezTo>
                    <a:cubicBezTo>
                      <a:pt x="3809" y="82539"/>
                      <a:pt x="6984" y="85079"/>
                      <a:pt x="10158" y="84444"/>
                    </a:cubicBezTo>
                    <a:cubicBezTo>
                      <a:pt x="13333" y="83174"/>
                      <a:pt x="16507" y="83809"/>
                      <a:pt x="17142" y="85714"/>
                    </a:cubicBezTo>
                    <a:cubicBezTo>
                      <a:pt x="18412" y="86984"/>
                      <a:pt x="19682" y="92698"/>
                      <a:pt x="17142" y="95238"/>
                    </a:cubicBezTo>
                    <a:cubicBezTo>
                      <a:pt x="15238" y="97777"/>
                      <a:pt x="15873" y="102222"/>
                      <a:pt x="19047" y="104761"/>
                    </a:cubicBezTo>
                    <a:cubicBezTo>
                      <a:pt x="22222" y="107936"/>
                      <a:pt x="26666" y="108571"/>
                      <a:pt x="29206" y="106031"/>
                    </a:cubicBezTo>
                    <a:cubicBezTo>
                      <a:pt x="31111" y="103492"/>
                      <a:pt x="36825" y="104126"/>
                      <a:pt x="38730" y="104761"/>
                    </a:cubicBezTo>
                    <a:cubicBezTo>
                      <a:pt x="40634" y="105396"/>
                      <a:pt x="41269" y="108571"/>
                      <a:pt x="40634" y="111746"/>
                    </a:cubicBezTo>
                    <a:cubicBezTo>
                      <a:pt x="40000" y="114920"/>
                      <a:pt x="42539" y="118095"/>
                      <a:pt x="46984" y="119365"/>
                    </a:cubicBezTo>
                    <a:cubicBezTo>
                      <a:pt x="51428" y="120000"/>
                      <a:pt x="55238" y="118095"/>
                      <a:pt x="55873" y="114920"/>
                    </a:cubicBezTo>
                    <a:cubicBezTo>
                      <a:pt x="56507" y="112380"/>
                      <a:pt x="62222" y="109841"/>
                      <a:pt x="64126" y="109206"/>
                    </a:cubicBezTo>
                    <a:cubicBezTo>
                      <a:pt x="65396" y="109206"/>
                      <a:pt x="67936" y="111746"/>
                      <a:pt x="69206" y="114285"/>
                    </a:cubicBezTo>
                    <a:cubicBezTo>
                      <a:pt x="69841" y="117460"/>
                      <a:pt x="74285" y="118730"/>
                      <a:pt x="78095" y="117460"/>
                    </a:cubicBezTo>
                    <a:cubicBezTo>
                      <a:pt x="82539" y="116190"/>
                      <a:pt x="85079" y="113015"/>
                      <a:pt x="83809" y="109841"/>
                    </a:cubicBezTo>
                    <a:cubicBezTo>
                      <a:pt x="83174" y="106666"/>
                      <a:pt x="86349" y="101587"/>
                      <a:pt x="88253" y="100952"/>
                    </a:cubicBezTo>
                    <a:cubicBezTo>
                      <a:pt x="89523" y="99682"/>
                      <a:pt x="92698" y="100317"/>
                      <a:pt x="95238" y="102857"/>
                    </a:cubicBezTo>
                    <a:cubicBezTo>
                      <a:pt x="97142" y="104761"/>
                      <a:pt x="101587" y="104126"/>
                      <a:pt x="104761" y="100952"/>
                    </a:cubicBezTo>
                    <a:cubicBezTo>
                      <a:pt x="107301" y="97142"/>
                      <a:pt x="107936" y="93333"/>
                      <a:pt x="105396" y="90793"/>
                    </a:cubicBezTo>
                    <a:cubicBezTo>
                      <a:pt x="103492" y="88888"/>
                      <a:pt x="103492" y="83174"/>
                      <a:pt x="104761" y="81269"/>
                    </a:cubicBezTo>
                    <a:cubicBezTo>
                      <a:pt x="105396" y="79365"/>
                      <a:pt x="108571" y="78730"/>
                      <a:pt x="111746" y="79365"/>
                    </a:cubicBezTo>
                    <a:cubicBezTo>
                      <a:pt x="114920" y="80000"/>
                      <a:pt x="118095" y="76825"/>
                      <a:pt x="118730" y="73015"/>
                    </a:cubicBezTo>
                    <a:cubicBezTo>
                      <a:pt x="120000" y="68571"/>
                      <a:pt x="118095" y="64761"/>
                      <a:pt x="114920" y="64126"/>
                    </a:cubicBezTo>
                    <a:cubicBezTo>
                      <a:pt x="111746" y="63492"/>
                      <a:pt x="109206" y="57777"/>
                      <a:pt x="109206" y="55873"/>
                    </a:cubicBezTo>
                    <a:cubicBezTo>
                      <a:pt x="108571" y="53968"/>
                      <a:pt x="111111" y="52063"/>
                      <a:pt x="114285" y="50793"/>
                    </a:cubicBezTo>
                    <a:cubicBezTo>
                      <a:pt x="117460" y="50158"/>
                      <a:pt x="118730" y="45714"/>
                      <a:pt x="117460" y="41904"/>
                    </a:cubicBezTo>
                    <a:cubicBezTo>
                      <a:pt x="116190" y="37460"/>
                      <a:pt x="112380" y="34920"/>
                      <a:pt x="109206" y="35555"/>
                    </a:cubicBezTo>
                    <a:cubicBezTo>
                      <a:pt x="106031" y="36825"/>
                      <a:pt x="101587" y="33650"/>
                      <a:pt x="100317" y="31746"/>
                    </a:cubicBezTo>
                    <a:cubicBezTo>
                      <a:pt x="99047" y="30476"/>
                      <a:pt x="100317" y="27301"/>
                      <a:pt x="102222" y="24761"/>
                    </a:cubicBezTo>
                    <a:cubicBezTo>
                      <a:pt x="104761" y="22857"/>
                      <a:pt x="103492" y="18412"/>
                      <a:pt x="100317" y="15238"/>
                    </a:cubicBezTo>
                    <a:cubicBezTo>
                      <a:pt x="97142" y="12698"/>
                      <a:pt x="92698" y="12063"/>
                      <a:pt x="90793" y="14603"/>
                    </a:cubicBezTo>
                    <a:cubicBezTo>
                      <a:pt x="88253" y="16507"/>
                      <a:pt x="82539" y="16507"/>
                      <a:pt x="80634" y="15238"/>
                    </a:cubicBezTo>
                    <a:cubicBezTo>
                      <a:pt x="79365" y="14603"/>
                      <a:pt x="78095" y="11428"/>
                      <a:pt x="79365" y="8253"/>
                    </a:cubicBezTo>
                    <a:cubicBezTo>
                      <a:pt x="80000" y="5079"/>
                      <a:pt x="76825" y="1904"/>
                      <a:pt x="72380" y="1269"/>
                    </a:cubicBezTo>
                    <a:cubicBezTo>
                      <a:pt x="67936" y="0"/>
                      <a:pt x="64126" y="1904"/>
                      <a:pt x="63492" y="5079"/>
                    </a:cubicBezTo>
                    <a:cubicBezTo>
                      <a:pt x="62857" y="8253"/>
                      <a:pt x="57777" y="10793"/>
                      <a:pt x="55873" y="10793"/>
                    </a:cubicBezTo>
                    <a:cubicBezTo>
                      <a:pt x="53968" y="10793"/>
                      <a:pt x="51428" y="8888"/>
                      <a:pt x="50793" y="5714"/>
                    </a:cubicBezTo>
                    <a:cubicBezTo>
                      <a:pt x="49523" y="2539"/>
                      <a:pt x="45714" y="1269"/>
                      <a:pt x="41269" y="2539"/>
                    </a:cubicBezTo>
                    <a:cubicBezTo>
                      <a:pt x="37460" y="3809"/>
                      <a:pt x="34285" y="7619"/>
                      <a:pt x="35555" y="10793"/>
                    </a:cubicBezTo>
                    <a:cubicBezTo>
                      <a:pt x="36190" y="13333"/>
                      <a:pt x="33015" y="18412"/>
                      <a:pt x="31746" y="19682"/>
                    </a:cubicBezTo>
                    <a:cubicBezTo>
                      <a:pt x="29841" y="20317"/>
                      <a:pt x="27301" y="19682"/>
                      <a:pt x="24761" y="17777"/>
                    </a:cubicBezTo>
                    <a:cubicBezTo>
                      <a:pt x="22222" y="15238"/>
                      <a:pt x="17777" y="16507"/>
                      <a:pt x="15238" y="19682"/>
                    </a:cubicBezTo>
                    <a:cubicBezTo>
                      <a:pt x="12063" y="22857"/>
                      <a:pt x="11428" y="27301"/>
                      <a:pt x="13968" y="29206"/>
                    </a:cubicBezTo>
                    <a:close/>
                    <a:moveTo>
                      <a:pt x="48888" y="27301"/>
                    </a:moveTo>
                    <a:cubicBezTo>
                      <a:pt x="67301" y="20952"/>
                      <a:pt x="86984" y="31111"/>
                      <a:pt x="92698" y="49523"/>
                    </a:cubicBezTo>
                    <a:cubicBezTo>
                      <a:pt x="98412" y="67936"/>
                      <a:pt x="88888" y="86984"/>
                      <a:pt x="70476" y="93333"/>
                    </a:cubicBezTo>
                    <a:cubicBezTo>
                      <a:pt x="52063" y="99047"/>
                      <a:pt x="32380" y="88888"/>
                      <a:pt x="26666" y="70476"/>
                    </a:cubicBezTo>
                    <a:cubicBezTo>
                      <a:pt x="20952" y="52698"/>
                      <a:pt x="31111" y="33015"/>
                      <a:pt x="48888" y="27301"/>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602" name="Shape 602"/>
          <p:cNvGrpSpPr/>
          <p:nvPr/>
        </p:nvGrpSpPr>
        <p:grpSpPr>
          <a:xfrm>
            <a:off x="6227886" y="2691540"/>
            <a:ext cx="1013067" cy="766602"/>
            <a:chOff x="13989501" y="4688887"/>
            <a:chExt cx="1350404" cy="1022136"/>
          </a:xfrm>
        </p:grpSpPr>
        <p:sp>
          <p:nvSpPr>
            <p:cNvPr id="603" name="Shape 603"/>
            <p:cNvSpPr/>
            <p:nvPr/>
          </p:nvSpPr>
          <p:spPr>
            <a:xfrm>
              <a:off x="13989501" y="4688887"/>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604" name="Shape 604"/>
            <p:cNvSpPr/>
            <p:nvPr/>
          </p:nvSpPr>
          <p:spPr>
            <a:xfrm>
              <a:off x="14069567" y="4745428"/>
              <a:ext cx="1190272"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Edge Analytic Processes</a:t>
              </a:r>
            </a:p>
          </p:txBody>
        </p:sp>
        <p:grpSp>
          <p:nvGrpSpPr>
            <p:cNvPr id="605" name="Shape 605"/>
            <p:cNvGrpSpPr/>
            <p:nvPr/>
          </p:nvGrpSpPr>
          <p:grpSpPr>
            <a:xfrm>
              <a:off x="14412205" y="5142761"/>
              <a:ext cx="625988" cy="551897"/>
              <a:chOff x="5494337" y="-673100"/>
              <a:chExt cx="2117725" cy="1841500"/>
            </a:xfrm>
          </p:grpSpPr>
          <p:sp>
            <p:nvSpPr>
              <p:cNvPr id="606" name="Shape 606"/>
              <p:cNvSpPr/>
              <p:nvPr/>
            </p:nvSpPr>
            <p:spPr>
              <a:xfrm>
                <a:off x="6180139" y="-263523"/>
                <a:ext cx="1431924" cy="1431924"/>
              </a:xfrm>
              <a:custGeom>
                <a:pathLst>
                  <a:path extrusionOk="0" h="120000" w="120000">
                    <a:moveTo>
                      <a:pt x="14136" y="29214"/>
                    </a:moveTo>
                    <a:cubicBezTo>
                      <a:pt x="16335" y="31413"/>
                      <a:pt x="16020" y="37382"/>
                      <a:pt x="15078" y="38952"/>
                    </a:cubicBezTo>
                    <a:cubicBezTo>
                      <a:pt x="14450" y="40837"/>
                      <a:pt x="11308" y="41465"/>
                      <a:pt x="8167" y="40837"/>
                    </a:cubicBezTo>
                    <a:cubicBezTo>
                      <a:pt x="5026" y="40209"/>
                      <a:pt x="1884" y="43036"/>
                      <a:pt x="942" y="47434"/>
                    </a:cubicBezTo>
                    <a:cubicBezTo>
                      <a:pt x="0" y="51832"/>
                      <a:pt x="1570" y="55602"/>
                      <a:pt x="4712" y="56544"/>
                    </a:cubicBezTo>
                    <a:cubicBezTo>
                      <a:pt x="7853" y="57172"/>
                      <a:pt x="10366" y="62513"/>
                      <a:pt x="10680" y="64083"/>
                    </a:cubicBezTo>
                    <a:cubicBezTo>
                      <a:pt x="10680" y="65968"/>
                      <a:pt x="8481" y="68481"/>
                      <a:pt x="5340" y="69424"/>
                    </a:cubicBezTo>
                    <a:cubicBezTo>
                      <a:pt x="2513" y="70366"/>
                      <a:pt x="942" y="74450"/>
                      <a:pt x="2513" y="78534"/>
                    </a:cubicBezTo>
                    <a:cubicBezTo>
                      <a:pt x="3769" y="82931"/>
                      <a:pt x="7225" y="85445"/>
                      <a:pt x="10366" y="84502"/>
                    </a:cubicBezTo>
                    <a:cubicBezTo>
                      <a:pt x="13507" y="83560"/>
                      <a:pt x="16649" y="83874"/>
                      <a:pt x="17591" y="85445"/>
                    </a:cubicBezTo>
                    <a:cubicBezTo>
                      <a:pt x="18534" y="87015"/>
                      <a:pt x="19476" y="92984"/>
                      <a:pt x="17277" y="95183"/>
                    </a:cubicBezTo>
                    <a:cubicBezTo>
                      <a:pt x="15078" y="97696"/>
                      <a:pt x="16020" y="102094"/>
                      <a:pt x="19476" y="104921"/>
                    </a:cubicBezTo>
                    <a:cubicBezTo>
                      <a:pt x="22617" y="107748"/>
                      <a:pt x="27015" y="108376"/>
                      <a:pt x="29214" y="105863"/>
                    </a:cubicBezTo>
                    <a:cubicBezTo>
                      <a:pt x="31413" y="103664"/>
                      <a:pt x="37068" y="103979"/>
                      <a:pt x="38952" y="104921"/>
                    </a:cubicBezTo>
                    <a:cubicBezTo>
                      <a:pt x="40523" y="105549"/>
                      <a:pt x="41465" y="108691"/>
                      <a:pt x="40523" y="111832"/>
                    </a:cubicBezTo>
                    <a:cubicBezTo>
                      <a:pt x="39895" y="114973"/>
                      <a:pt x="43036" y="118429"/>
                      <a:pt x="47120" y="119371"/>
                    </a:cubicBezTo>
                    <a:cubicBezTo>
                      <a:pt x="51518" y="120000"/>
                      <a:pt x="55602" y="118429"/>
                      <a:pt x="56230" y="115287"/>
                    </a:cubicBezTo>
                    <a:cubicBezTo>
                      <a:pt x="56858" y="112146"/>
                      <a:pt x="62198" y="109633"/>
                      <a:pt x="64083" y="109319"/>
                    </a:cubicBezTo>
                    <a:cubicBezTo>
                      <a:pt x="65968" y="109319"/>
                      <a:pt x="68167" y="111518"/>
                      <a:pt x="69109" y="114659"/>
                    </a:cubicBezTo>
                    <a:cubicBezTo>
                      <a:pt x="70052" y="117486"/>
                      <a:pt x="74136" y="119057"/>
                      <a:pt x="78534" y="117801"/>
                    </a:cubicBezTo>
                    <a:cubicBezTo>
                      <a:pt x="82617" y="116230"/>
                      <a:pt x="85130" y="112774"/>
                      <a:pt x="84188" y="109633"/>
                    </a:cubicBezTo>
                    <a:cubicBezTo>
                      <a:pt x="83246" y="106806"/>
                      <a:pt x="86701" y="101780"/>
                      <a:pt x="88272" y="100837"/>
                    </a:cubicBezTo>
                    <a:cubicBezTo>
                      <a:pt x="89528" y="99581"/>
                      <a:pt x="92670" y="100523"/>
                      <a:pt x="95183" y="102722"/>
                    </a:cubicBezTo>
                    <a:cubicBezTo>
                      <a:pt x="97382" y="104921"/>
                      <a:pt x="101780" y="103979"/>
                      <a:pt x="104607" y="100837"/>
                    </a:cubicBezTo>
                    <a:cubicBezTo>
                      <a:pt x="107748" y="97382"/>
                      <a:pt x="108062" y="92984"/>
                      <a:pt x="105863" y="90785"/>
                    </a:cubicBezTo>
                    <a:cubicBezTo>
                      <a:pt x="103350" y="88900"/>
                      <a:pt x="103979" y="82931"/>
                      <a:pt x="104607" y="81361"/>
                    </a:cubicBezTo>
                    <a:cubicBezTo>
                      <a:pt x="105549" y="79476"/>
                      <a:pt x="108691" y="78848"/>
                      <a:pt x="111832" y="79476"/>
                    </a:cubicBezTo>
                    <a:cubicBezTo>
                      <a:pt x="114659" y="80104"/>
                      <a:pt x="118115" y="77277"/>
                      <a:pt x="119057" y="72879"/>
                    </a:cubicBezTo>
                    <a:cubicBezTo>
                      <a:pt x="120000" y="68481"/>
                      <a:pt x="118115" y="64397"/>
                      <a:pt x="114973" y="63769"/>
                    </a:cubicBezTo>
                    <a:cubicBezTo>
                      <a:pt x="111832" y="63141"/>
                      <a:pt x="109319" y="57801"/>
                      <a:pt x="109319" y="55916"/>
                    </a:cubicBezTo>
                    <a:cubicBezTo>
                      <a:pt x="109005" y="54345"/>
                      <a:pt x="111518" y="51832"/>
                      <a:pt x="114345" y="50890"/>
                    </a:cubicBezTo>
                    <a:cubicBezTo>
                      <a:pt x="117486" y="49947"/>
                      <a:pt x="118743" y="45863"/>
                      <a:pt x="117486" y="41780"/>
                    </a:cubicBezTo>
                    <a:cubicBezTo>
                      <a:pt x="116230" y="37382"/>
                      <a:pt x="112460" y="34869"/>
                      <a:pt x="109633" y="35811"/>
                    </a:cubicBezTo>
                    <a:cubicBezTo>
                      <a:pt x="106492" y="36753"/>
                      <a:pt x="101780" y="33298"/>
                      <a:pt x="100523" y="32041"/>
                    </a:cubicBezTo>
                    <a:cubicBezTo>
                      <a:pt x="99581" y="30471"/>
                      <a:pt x="100523" y="27329"/>
                      <a:pt x="102408" y="24816"/>
                    </a:cubicBezTo>
                    <a:cubicBezTo>
                      <a:pt x="104607" y="22617"/>
                      <a:pt x="103664" y="18219"/>
                      <a:pt x="100523" y="15392"/>
                    </a:cubicBezTo>
                    <a:cubicBezTo>
                      <a:pt x="97382" y="12251"/>
                      <a:pt x="92984" y="11937"/>
                      <a:pt x="90785" y="14450"/>
                    </a:cubicBezTo>
                    <a:cubicBezTo>
                      <a:pt x="88586" y="16649"/>
                      <a:pt x="82617" y="16020"/>
                      <a:pt x="81047" y="15392"/>
                    </a:cubicBezTo>
                    <a:cubicBezTo>
                      <a:pt x="79476" y="14764"/>
                      <a:pt x="78534" y="11623"/>
                      <a:pt x="79162" y="8481"/>
                    </a:cubicBezTo>
                    <a:cubicBezTo>
                      <a:pt x="79790" y="5340"/>
                      <a:pt x="76963" y="1884"/>
                      <a:pt x="72565" y="942"/>
                    </a:cubicBezTo>
                    <a:cubicBezTo>
                      <a:pt x="68481" y="0"/>
                      <a:pt x="64397" y="1884"/>
                      <a:pt x="63769" y="5026"/>
                    </a:cubicBezTo>
                    <a:cubicBezTo>
                      <a:pt x="63141" y="8167"/>
                      <a:pt x="57801" y="10680"/>
                      <a:pt x="55916" y="10994"/>
                    </a:cubicBezTo>
                    <a:cubicBezTo>
                      <a:pt x="54031" y="10994"/>
                      <a:pt x="51832" y="8795"/>
                      <a:pt x="50890" y="5654"/>
                    </a:cubicBezTo>
                    <a:cubicBezTo>
                      <a:pt x="49947" y="2513"/>
                      <a:pt x="45549" y="1256"/>
                      <a:pt x="41465" y="2513"/>
                    </a:cubicBezTo>
                    <a:cubicBezTo>
                      <a:pt x="37382" y="4083"/>
                      <a:pt x="34554" y="7539"/>
                      <a:pt x="35497" y="10680"/>
                    </a:cubicBezTo>
                    <a:cubicBezTo>
                      <a:pt x="36753" y="13507"/>
                      <a:pt x="33298" y="18534"/>
                      <a:pt x="31727" y="19476"/>
                    </a:cubicBezTo>
                    <a:cubicBezTo>
                      <a:pt x="30157" y="20418"/>
                      <a:pt x="27015" y="19790"/>
                      <a:pt x="24816" y="17591"/>
                    </a:cubicBezTo>
                    <a:cubicBezTo>
                      <a:pt x="22303" y="15392"/>
                      <a:pt x="18219" y="16335"/>
                      <a:pt x="15078" y="19476"/>
                    </a:cubicBezTo>
                    <a:cubicBezTo>
                      <a:pt x="12251" y="22931"/>
                      <a:pt x="11623" y="27329"/>
                      <a:pt x="14136" y="29214"/>
                    </a:cubicBezTo>
                    <a:close/>
                    <a:moveTo>
                      <a:pt x="49319" y="27015"/>
                    </a:moveTo>
                    <a:cubicBezTo>
                      <a:pt x="67539" y="21361"/>
                      <a:pt x="87015" y="31413"/>
                      <a:pt x="92984" y="49633"/>
                    </a:cubicBezTo>
                    <a:cubicBezTo>
                      <a:pt x="98952" y="67853"/>
                      <a:pt x="88900" y="87329"/>
                      <a:pt x="70680" y="93298"/>
                    </a:cubicBezTo>
                    <a:cubicBezTo>
                      <a:pt x="52460" y="98952"/>
                      <a:pt x="32670" y="88900"/>
                      <a:pt x="27015" y="70680"/>
                    </a:cubicBezTo>
                    <a:cubicBezTo>
                      <a:pt x="21047" y="52460"/>
                      <a:pt x="31099" y="32984"/>
                      <a:pt x="49319" y="2701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07" name="Shape 607"/>
              <p:cNvSpPr/>
              <p:nvPr/>
            </p:nvSpPr>
            <p:spPr>
              <a:xfrm>
                <a:off x="5494337" y="-673100"/>
                <a:ext cx="922337" cy="919162"/>
              </a:xfrm>
              <a:custGeom>
                <a:pathLst>
                  <a:path extrusionOk="0" h="120000" w="120000">
                    <a:moveTo>
                      <a:pt x="14146" y="28897"/>
                    </a:moveTo>
                    <a:cubicBezTo>
                      <a:pt x="16585" y="31346"/>
                      <a:pt x="16097" y="37224"/>
                      <a:pt x="15609" y="38693"/>
                    </a:cubicBezTo>
                    <a:cubicBezTo>
                      <a:pt x="14634" y="40653"/>
                      <a:pt x="11707" y="41142"/>
                      <a:pt x="8292" y="40653"/>
                    </a:cubicBezTo>
                    <a:cubicBezTo>
                      <a:pt x="5365" y="40163"/>
                      <a:pt x="1951" y="43102"/>
                      <a:pt x="975" y="47020"/>
                    </a:cubicBezTo>
                    <a:cubicBezTo>
                      <a:pt x="0" y="51428"/>
                      <a:pt x="1951" y="55346"/>
                      <a:pt x="4878" y="56326"/>
                    </a:cubicBezTo>
                    <a:cubicBezTo>
                      <a:pt x="8292" y="56816"/>
                      <a:pt x="10731" y="62204"/>
                      <a:pt x="10731" y="64163"/>
                    </a:cubicBezTo>
                    <a:cubicBezTo>
                      <a:pt x="11219" y="66122"/>
                      <a:pt x="8780" y="68081"/>
                      <a:pt x="5853" y="69061"/>
                    </a:cubicBezTo>
                    <a:cubicBezTo>
                      <a:pt x="2926" y="70040"/>
                      <a:pt x="1463" y="74448"/>
                      <a:pt x="2439" y="78367"/>
                    </a:cubicBezTo>
                    <a:cubicBezTo>
                      <a:pt x="3902" y="82775"/>
                      <a:pt x="7317" y="85224"/>
                      <a:pt x="10731" y="84244"/>
                    </a:cubicBezTo>
                    <a:cubicBezTo>
                      <a:pt x="13658" y="83265"/>
                      <a:pt x="17073" y="83755"/>
                      <a:pt x="17560" y="85714"/>
                    </a:cubicBezTo>
                    <a:cubicBezTo>
                      <a:pt x="18536" y="87183"/>
                      <a:pt x="19512" y="93061"/>
                      <a:pt x="17560" y="95510"/>
                    </a:cubicBezTo>
                    <a:cubicBezTo>
                      <a:pt x="15609" y="97469"/>
                      <a:pt x="16585" y="101877"/>
                      <a:pt x="19512" y="104816"/>
                    </a:cubicBezTo>
                    <a:cubicBezTo>
                      <a:pt x="22926" y="107755"/>
                      <a:pt x="27317" y="108244"/>
                      <a:pt x="29268" y="105795"/>
                    </a:cubicBezTo>
                    <a:cubicBezTo>
                      <a:pt x="31707" y="103836"/>
                      <a:pt x="37560" y="104326"/>
                      <a:pt x="39024" y="104816"/>
                    </a:cubicBezTo>
                    <a:cubicBezTo>
                      <a:pt x="40487" y="105795"/>
                      <a:pt x="41463" y="108734"/>
                      <a:pt x="40975" y="112163"/>
                    </a:cubicBezTo>
                    <a:cubicBezTo>
                      <a:pt x="40000" y="115102"/>
                      <a:pt x="42926" y="118530"/>
                      <a:pt x="47317" y="119510"/>
                    </a:cubicBezTo>
                    <a:cubicBezTo>
                      <a:pt x="51707" y="120000"/>
                      <a:pt x="55609" y="118530"/>
                      <a:pt x="56585" y="115102"/>
                    </a:cubicBezTo>
                    <a:cubicBezTo>
                      <a:pt x="57073" y="112163"/>
                      <a:pt x="62439" y="109714"/>
                      <a:pt x="64390" y="109224"/>
                    </a:cubicBezTo>
                    <a:cubicBezTo>
                      <a:pt x="65853" y="109224"/>
                      <a:pt x="68292" y="111673"/>
                      <a:pt x="69268" y="114612"/>
                    </a:cubicBezTo>
                    <a:cubicBezTo>
                      <a:pt x="70243" y="117551"/>
                      <a:pt x="74634" y="119020"/>
                      <a:pt x="78536" y="117551"/>
                    </a:cubicBezTo>
                    <a:cubicBezTo>
                      <a:pt x="82926" y="116571"/>
                      <a:pt x="85365" y="112653"/>
                      <a:pt x="84390" y="109714"/>
                    </a:cubicBezTo>
                    <a:cubicBezTo>
                      <a:pt x="83414" y="106775"/>
                      <a:pt x="86829" y="101877"/>
                      <a:pt x="88292" y="100897"/>
                    </a:cubicBezTo>
                    <a:cubicBezTo>
                      <a:pt x="89756" y="99918"/>
                      <a:pt x="92682" y="100408"/>
                      <a:pt x="95121" y="102857"/>
                    </a:cubicBezTo>
                    <a:cubicBezTo>
                      <a:pt x="97560" y="104816"/>
                      <a:pt x="101951" y="103836"/>
                      <a:pt x="104878" y="100897"/>
                    </a:cubicBezTo>
                    <a:cubicBezTo>
                      <a:pt x="107804" y="97469"/>
                      <a:pt x="108292" y="93061"/>
                      <a:pt x="105853" y="91102"/>
                    </a:cubicBezTo>
                    <a:cubicBezTo>
                      <a:pt x="103414" y="88653"/>
                      <a:pt x="103902" y="82775"/>
                      <a:pt x="104878" y="81306"/>
                    </a:cubicBezTo>
                    <a:cubicBezTo>
                      <a:pt x="105365" y="79346"/>
                      <a:pt x="108780" y="78857"/>
                      <a:pt x="111707" y="79346"/>
                    </a:cubicBezTo>
                    <a:cubicBezTo>
                      <a:pt x="115121" y="79836"/>
                      <a:pt x="118048" y="76897"/>
                      <a:pt x="119024" y="72979"/>
                    </a:cubicBezTo>
                    <a:cubicBezTo>
                      <a:pt x="120000" y="68571"/>
                      <a:pt x="118048" y="64653"/>
                      <a:pt x="115121" y="63673"/>
                    </a:cubicBezTo>
                    <a:cubicBezTo>
                      <a:pt x="112195" y="63183"/>
                      <a:pt x="109756" y="57795"/>
                      <a:pt x="109268" y="55836"/>
                    </a:cubicBezTo>
                    <a:cubicBezTo>
                      <a:pt x="109268" y="53877"/>
                      <a:pt x="111707" y="51918"/>
                      <a:pt x="114634" y="50938"/>
                    </a:cubicBezTo>
                    <a:cubicBezTo>
                      <a:pt x="117560" y="49959"/>
                      <a:pt x="119024" y="45551"/>
                      <a:pt x="117560" y="41632"/>
                    </a:cubicBezTo>
                    <a:cubicBezTo>
                      <a:pt x="116097" y="37224"/>
                      <a:pt x="112682" y="34775"/>
                      <a:pt x="109756" y="35755"/>
                    </a:cubicBezTo>
                    <a:cubicBezTo>
                      <a:pt x="106829" y="36734"/>
                      <a:pt x="101951" y="33306"/>
                      <a:pt x="100487" y="31836"/>
                    </a:cubicBezTo>
                    <a:cubicBezTo>
                      <a:pt x="99512" y="30367"/>
                      <a:pt x="100487" y="26938"/>
                      <a:pt x="102439" y="24979"/>
                    </a:cubicBezTo>
                    <a:cubicBezTo>
                      <a:pt x="104878" y="22530"/>
                      <a:pt x="103902" y="18122"/>
                      <a:pt x="100487" y="15183"/>
                    </a:cubicBezTo>
                    <a:cubicBezTo>
                      <a:pt x="97560" y="12244"/>
                      <a:pt x="93170" y="11755"/>
                      <a:pt x="90731" y="14204"/>
                    </a:cubicBezTo>
                    <a:cubicBezTo>
                      <a:pt x="88780" y="16163"/>
                      <a:pt x="82926" y="16163"/>
                      <a:pt x="80975" y="15183"/>
                    </a:cubicBezTo>
                    <a:cubicBezTo>
                      <a:pt x="79512" y="14204"/>
                      <a:pt x="78536" y="11265"/>
                      <a:pt x="79512" y="8326"/>
                    </a:cubicBezTo>
                    <a:cubicBezTo>
                      <a:pt x="80000" y="4897"/>
                      <a:pt x="77073" y="1469"/>
                      <a:pt x="72682" y="979"/>
                    </a:cubicBezTo>
                    <a:cubicBezTo>
                      <a:pt x="68780" y="0"/>
                      <a:pt x="64390" y="1469"/>
                      <a:pt x="63902" y="4897"/>
                    </a:cubicBezTo>
                    <a:cubicBezTo>
                      <a:pt x="63414" y="7836"/>
                      <a:pt x="58048" y="10285"/>
                      <a:pt x="56097" y="10775"/>
                    </a:cubicBezTo>
                    <a:cubicBezTo>
                      <a:pt x="54146" y="10775"/>
                      <a:pt x="51707" y="8326"/>
                      <a:pt x="50731" y="5387"/>
                    </a:cubicBezTo>
                    <a:cubicBezTo>
                      <a:pt x="49756" y="2448"/>
                      <a:pt x="45853" y="979"/>
                      <a:pt x="41463" y="2448"/>
                    </a:cubicBezTo>
                    <a:cubicBezTo>
                      <a:pt x="37560" y="3428"/>
                      <a:pt x="34634" y="7346"/>
                      <a:pt x="35609" y="10285"/>
                    </a:cubicBezTo>
                    <a:cubicBezTo>
                      <a:pt x="36585" y="13224"/>
                      <a:pt x="33170" y="18122"/>
                      <a:pt x="31707" y="19102"/>
                    </a:cubicBezTo>
                    <a:cubicBezTo>
                      <a:pt x="30243" y="20081"/>
                      <a:pt x="27317" y="19591"/>
                      <a:pt x="24878" y="17142"/>
                    </a:cubicBezTo>
                    <a:cubicBezTo>
                      <a:pt x="22439" y="15183"/>
                      <a:pt x="18536" y="16163"/>
                      <a:pt x="15121" y="19102"/>
                    </a:cubicBezTo>
                    <a:cubicBezTo>
                      <a:pt x="12195" y="22530"/>
                      <a:pt x="12195" y="26938"/>
                      <a:pt x="14146" y="28897"/>
                    </a:cubicBezTo>
                    <a:close/>
                    <a:moveTo>
                      <a:pt x="49268" y="26938"/>
                    </a:moveTo>
                    <a:cubicBezTo>
                      <a:pt x="67804" y="21061"/>
                      <a:pt x="87317" y="30857"/>
                      <a:pt x="93170" y="49469"/>
                    </a:cubicBezTo>
                    <a:cubicBezTo>
                      <a:pt x="99024" y="67591"/>
                      <a:pt x="88780" y="87183"/>
                      <a:pt x="70731" y="93061"/>
                    </a:cubicBezTo>
                    <a:cubicBezTo>
                      <a:pt x="52682" y="98938"/>
                      <a:pt x="33170" y="89142"/>
                      <a:pt x="27317" y="70530"/>
                    </a:cubicBezTo>
                    <a:cubicBezTo>
                      <a:pt x="21463" y="52408"/>
                      <a:pt x="31219" y="32816"/>
                      <a:pt x="49268" y="26938"/>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08" name="Shape 608"/>
              <p:cNvSpPr/>
              <p:nvPr/>
            </p:nvSpPr>
            <p:spPr>
              <a:xfrm>
                <a:off x="5500687" y="242887"/>
                <a:ext cx="709612" cy="708024"/>
              </a:xfrm>
              <a:custGeom>
                <a:pathLst>
                  <a:path extrusionOk="0" h="120000" w="120000">
                    <a:moveTo>
                      <a:pt x="13968" y="29206"/>
                    </a:moveTo>
                    <a:cubicBezTo>
                      <a:pt x="16507" y="31746"/>
                      <a:pt x="15873" y="37460"/>
                      <a:pt x="15238" y="38730"/>
                    </a:cubicBezTo>
                    <a:cubicBezTo>
                      <a:pt x="14603" y="40634"/>
                      <a:pt x="11428" y="41269"/>
                      <a:pt x="8253" y="40634"/>
                    </a:cubicBezTo>
                    <a:cubicBezTo>
                      <a:pt x="5079" y="40000"/>
                      <a:pt x="1904" y="43174"/>
                      <a:pt x="634" y="47619"/>
                    </a:cubicBezTo>
                    <a:cubicBezTo>
                      <a:pt x="0" y="51428"/>
                      <a:pt x="1904" y="55873"/>
                      <a:pt x="4444" y="56507"/>
                    </a:cubicBezTo>
                    <a:cubicBezTo>
                      <a:pt x="7619" y="57142"/>
                      <a:pt x="10158" y="62222"/>
                      <a:pt x="10793" y="64126"/>
                    </a:cubicBezTo>
                    <a:cubicBezTo>
                      <a:pt x="10793" y="66031"/>
                      <a:pt x="8253" y="68571"/>
                      <a:pt x="5079" y="69206"/>
                    </a:cubicBezTo>
                    <a:cubicBezTo>
                      <a:pt x="2539" y="70476"/>
                      <a:pt x="1269" y="74285"/>
                      <a:pt x="2539" y="78730"/>
                    </a:cubicBezTo>
                    <a:cubicBezTo>
                      <a:pt x="3809" y="82539"/>
                      <a:pt x="6984" y="85079"/>
                      <a:pt x="10158" y="84444"/>
                    </a:cubicBezTo>
                    <a:cubicBezTo>
                      <a:pt x="13333" y="83174"/>
                      <a:pt x="16507" y="83809"/>
                      <a:pt x="17142" y="85714"/>
                    </a:cubicBezTo>
                    <a:cubicBezTo>
                      <a:pt x="18412" y="86984"/>
                      <a:pt x="19682" y="92698"/>
                      <a:pt x="17142" y="95238"/>
                    </a:cubicBezTo>
                    <a:cubicBezTo>
                      <a:pt x="15238" y="97777"/>
                      <a:pt x="15873" y="102222"/>
                      <a:pt x="19047" y="104761"/>
                    </a:cubicBezTo>
                    <a:cubicBezTo>
                      <a:pt x="22222" y="107936"/>
                      <a:pt x="26666" y="108571"/>
                      <a:pt x="29206" y="106031"/>
                    </a:cubicBezTo>
                    <a:cubicBezTo>
                      <a:pt x="31111" y="103492"/>
                      <a:pt x="36825" y="104126"/>
                      <a:pt x="38730" y="104761"/>
                    </a:cubicBezTo>
                    <a:cubicBezTo>
                      <a:pt x="40634" y="105396"/>
                      <a:pt x="41269" y="108571"/>
                      <a:pt x="40634" y="111746"/>
                    </a:cubicBezTo>
                    <a:cubicBezTo>
                      <a:pt x="40000" y="114920"/>
                      <a:pt x="42539" y="118095"/>
                      <a:pt x="46984" y="119365"/>
                    </a:cubicBezTo>
                    <a:cubicBezTo>
                      <a:pt x="51428" y="120000"/>
                      <a:pt x="55238" y="118095"/>
                      <a:pt x="55873" y="114920"/>
                    </a:cubicBezTo>
                    <a:cubicBezTo>
                      <a:pt x="56507" y="112380"/>
                      <a:pt x="62222" y="109841"/>
                      <a:pt x="64126" y="109206"/>
                    </a:cubicBezTo>
                    <a:cubicBezTo>
                      <a:pt x="65396" y="109206"/>
                      <a:pt x="67936" y="111746"/>
                      <a:pt x="69206" y="114285"/>
                    </a:cubicBezTo>
                    <a:cubicBezTo>
                      <a:pt x="69841" y="117460"/>
                      <a:pt x="74285" y="118730"/>
                      <a:pt x="78095" y="117460"/>
                    </a:cubicBezTo>
                    <a:cubicBezTo>
                      <a:pt x="82539" y="116190"/>
                      <a:pt x="85079" y="113015"/>
                      <a:pt x="83809" y="109841"/>
                    </a:cubicBezTo>
                    <a:cubicBezTo>
                      <a:pt x="83174" y="106666"/>
                      <a:pt x="86349" y="101587"/>
                      <a:pt x="88253" y="100952"/>
                    </a:cubicBezTo>
                    <a:cubicBezTo>
                      <a:pt x="89523" y="99682"/>
                      <a:pt x="92698" y="100317"/>
                      <a:pt x="95238" y="102857"/>
                    </a:cubicBezTo>
                    <a:cubicBezTo>
                      <a:pt x="97142" y="104761"/>
                      <a:pt x="101587" y="104126"/>
                      <a:pt x="104761" y="100952"/>
                    </a:cubicBezTo>
                    <a:cubicBezTo>
                      <a:pt x="107301" y="97142"/>
                      <a:pt x="107936" y="93333"/>
                      <a:pt x="105396" y="90793"/>
                    </a:cubicBezTo>
                    <a:cubicBezTo>
                      <a:pt x="103492" y="88888"/>
                      <a:pt x="103492" y="83174"/>
                      <a:pt x="104761" y="81269"/>
                    </a:cubicBezTo>
                    <a:cubicBezTo>
                      <a:pt x="105396" y="79365"/>
                      <a:pt x="108571" y="78730"/>
                      <a:pt x="111746" y="79365"/>
                    </a:cubicBezTo>
                    <a:cubicBezTo>
                      <a:pt x="114920" y="80000"/>
                      <a:pt x="118095" y="76825"/>
                      <a:pt x="118730" y="73015"/>
                    </a:cubicBezTo>
                    <a:cubicBezTo>
                      <a:pt x="120000" y="68571"/>
                      <a:pt x="118095" y="64761"/>
                      <a:pt x="114920" y="64126"/>
                    </a:cubicBezTo>
                    <a:cubicBezTo>
                      <a:pt x="111746" y="63492"/>
                      <a:pt x="109206" y="57777"/>
                      <a:pt x="109206" y="55873"/>
                    </a:cubicBezTo>
                    <a:cubicBezTo>
                      <a:pt x="108571" y="53968"/>
                      <a:pt x="111111" y="52063"/>
                      <a:pt x="114285" y="50793"/>
                    </a:cubicBezTo>
                    <a:cubicBezTo>
                      <a:pt x="117460" y="50158"/>
                      <a:pt x="118730" y="45714"/>
                      <a:pt x="117460" y="41904"/>
                    </a:cubicBezTo>
                    <a:cubicBezTo>
                      <a:pt x="116190" y="37460"/>
                      <a:pt x="112380" y="34920"/>
                      <a:pt x="109206" y="35555"/>
                    </a:cubicBezTo>
                    <a:cubicBezTo>
                      <a:pt x="106031" y="36825"/>
                      <a:pt x="101587" y="33650"/>
                      <a:pt x="100317" y="31746"/>
                    </a:cubicBezTo>
                    <a:cubicBezTo>
                      <a:pt x="99047" y="30476"/>
                      <a:pt x="100317" y="27301"/>
                      <a:pt x="102222" y="24761"/>
                    </a:cubicBezTo>
                    <a:cubicBezTo>
                      <a:pt x="104761" y="22857"/>
                      <a:pt x="103492" y="18412"/>
                      <a:pt x="100317" y="15238"/>
                    </a:cubicBezTo>
                    <a:cubicBezTo>
                      <a:pt x="97142" y="12698"/>
                      <a:pt x="92698" y="12063"/>
                      <a:pt x="90793" y="14603"/>
                    </a:cubicBezTo>
                    <a:cubicBezTo>
                      <a:pt x="88253" y="16507"/>
                      <a:pt x="82539" y="16507"/>
                      <a:pt x="80634" y="15238"/>
                    </a:cubicBezTo>
                    <a:cubicBezTo>
                      <a:pt x="79365" y="14603"/>
                      <a:pt x="78095" y="11428"/>
                      <a:pt x="79365" y="8253"/>
                    </a:cubicBezTo>
                    <a:cubicBezTo>
                      <a:pt x="80000" y="5079"/>
                      <a:pt x="76825" y="1904"/>
                      <a:pt x="72380" y="1269"/>
                    </a:cubicBezTo>
                    <a:cubicBezTo>
                      <a:pt x="67936" y="0"/>
                      <a:pt x="64126" y="1904"/>
                      <a:pt x="63492" y="5079"/>
                    </a:cubicBezTo>
                    <a:cubicBezTo>
                      <a:pt x="62857" y="8253"/>
                      <a:pt x="57777" y="10793"/>
                      <a:pt x="55873" y="10793"/>
                    </a:cubicBezTo>
                    <a:cubicBezTo>
                      <a:pt x="53968" y="10793"/>
                      <a:pt x="51428" y="8888"/>
                      <a:pt x="50793" y="5714"/>
                    </a:cubicBezTo>
                    <a:cubicBezTo>
                      <a:pt x="49523" y="2539"/>
                      <a:pt x="45714" y="1269"/>
                      <a:pt x="41269" y="2539"/>
                    </a:cubicBezTo>
                    <a:cubicBezTo>
                      <a:pt x="37460" y="3809"/>
                      <a:pt x="34285" y="7619"/>
                      <a:pt x="35555" y="10793"/>
                    </a:cubicBezTo>
                    <a:cubicBezTo>
                      <a:pt x="36190" y="13333"/>
                      <a:pt x="33015" y="18412"/>
                      <a:pt x="31746" y="19682"/>
                    </a:cubicBezTo>
                    <a:cubicBezTo>
                      <a:pt x="29841" y="20317"/>
                      <a:pt x="27301" y="19682"/>
                      <a:pt x="24761" y="17777"/>
                    </a:cubicBezTo>
                    <a:cubicBezTo>
                      <a:pt x="22222" y="15238"/>
                      <a:pt x="17777" y="16507"/>
                      <a:pt x="15238" y="19682"/>
                    </a:cubicBezTo>
                    <a:cubicBezTo>
                      <a:pt x="12063" y="22857"/>
                      <a:pt x="11428" y="27301"/>
                      <a:pt x="13968" y="29206"/>
                    </a:cubicBezTo>
                    <a:close/>
                    <a:moveTo>
                      <a:pt x="48888" y="27301"/>
                    </a:moveTo>
                    <a:cubicBezTo>
                      <a:pt x="67301" y="20952"/>
                      <a:pt x="86984" y="31111"/>
                      <a:pt x="92698" y="49523"/>
                    </a:cubicBezTo>
                    <a:cubicBezTo>
                      <a:pt x="98412" y="67936"/>
                      <a:pt x="88888" y="86984"/>
                      <a:pt x="70476" y="93333"/>
                    </a:cubicBezTo>
                    <a:cubicBezTo>
                      <a:pt x="52063" y="99047"/>
                      <a:pt x="32380" y="88888"/>
                      <a:pt x="26666" y="70476"/>
                    </a:cubicBezTo>
                    <a:cubicBezTo>
                      <a:pt x="20952" y="52698"/>
                      <a:pt x="31111" y="33015"/>
                      <a:pt x="48888" y="27301"/>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609" name="Shape 609"/>
          <p:cNvGrpSpPr/>
          <p:nvPr/>
        </p:nvGrpSpPr>
        <p:grpSpPr>
          <a:xfrm>
            <a:off x="3045316" y="4225924"/>
            <a:ext cx="984941" cy="619071"/>
            <a:chOff x="-2832933" y="3805305"/>
            <a:chExt cx="1618199" cy="917529"/>
          </a:xfrm>
        </p:grpSpPr>
        <p:sp>
          <p:nvSpPr>
            <p:cNvPr id="610" name="Shape 610"/>
            <p:cNvSpPr/>
            <p:nvPr/>
          </p:nvSpPr>
          <p:spPr>
            <a:xfrm>
              <a:off x="-2832933" y="3805305"/>
              <a:ext cx="1618199" cy="917529"/>
            </a:xfrm>
            <a:prstGeom prst="roundRect">
              <a:avLst>
                <a:gd fmla="val 16667" name="adj"/>
              </a:avLst>
            </a:prstGeom>
            <a:solidFill>
              <a:srgbClr val="005AA4"/>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611" name="Shape 611"/>
            <p:cNvSpPr/>
            <p:nvPr/>
          </p:nvSpPr>
          <p:spPr>
            <a:xfrm>
              <a:off x="-2736991" y="4038935"/>
              <a:ext cx="757684"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Data Labs</a:t>
              </a:r>
            </a:p>
          </p:txBody>
        </p:sp>
        <p:sp>
          <p:nvSpPr>
            <p:cNvPr id="612" name="Shape 612"/>
            <p:cNvSpPr/>
            <p:nvPr/>
          </p:nvSpPr>
          <p:spPr>
            <a:xfrm>
              <a:off x="-1911901" y="3917292"/>
              <a:ext cx="252585" cy="652892"/>
            </a:xfrm>
            <a:custGeom>
              <a:pathLst>
                <a:path extrusionOk="0" h="120000" w="120000">
                  <a:moveTo>
                    <a:pt x="120000" y="31943"/>
                  </a:moveTo>
                  <a:cubicBezTo>
                    <a:pt x="120000" y="24588"/>
                    <a:pt x="105937" y="21015"/>
                    <a:pt x="77812" y="17863"/>
                  </a:cubicBezTo>
                  <a:cubicBezTo>
                    <a:pt x="119062" y="12189"/>
                    <a:pt x="120000" y="2311"/>
                    <a:pt x="120000" y="1891"/>
                  </a:cubicBezTo>
                  <a:cubicBezTo>
                    <a:pt x="120000" y="840"/>
                    <a:pt x="117187" y="210"/>
                    <a:pt x="112500" y="0"/>
                  </a:cubicBezTo>
                  <a:cubicBezTo>
                    <a:pt x="112500" y="0"/>
                    <a:pt x="112500" y="0"/>
                    <a:pt x="112500" y="0"/>
                  </a:cubicBezTo>
                  <a:cubicBezTo>
                    <a:pt x="108750" y="0"/>
                    <a:pt x="105000" y="840"/>
                    <a:pt x="105000" y="1681"/>
                  </a:cubicBezTo>
                  <a:cubicBezTo>
                    <a:pt x="105000" y="1891"/>
                    <a:pt x="104062" y="11558"/>
                    <a:pt x="60000" y="16182"/>
                  </a:cubicBezTo>
                  <a:cubicBezTo>
                    <a:pt x="16875" y="11558"/>
                    <a:pt x="15937" y="2101"/>
                    <a:pt x="15937" y="1681"/>
                  </a:cubicBezTo>
                  <a:cubicBezTo>
                    <a:pt x="15937" y="840"/>
                    <a:pt x="12187" y="0"/>
                    <a:pt x="7500" y="0"/>
                  </a:cubicBezTo>
                  <a:cubicBezTo>
                    <a:pt x="3750" y="210"/>
                    <a:pt x="0" y="840"/>
                    <a:pt x="0" y="1891"/>
                  </a:cubicBezTo>
                  <a:cubicBezTo>
                    <a:pt x="0" y="2311"/>
                    <a:pt x="1875" y="12189"/>
                    <a:pt x="43125" y="17863"/>
                  </a:cubicBezTo>
                  <a:cubicBezTo>
                    <a:pt x="15000" y="21015"/>
                    <a:pt x="0" y="24588"/>
                    <a:pt x="0" y="31943"/>
                  </a:cubicBezTo>
                  <a:cubicBezTo>
                    <a:pt x="0" y="39089"/>
                    <a:pt x="14062" y="42451"/>
                    <a:pt x="42187" y="45814"/>
                  </a:cubicBezTo>
                  <a:cubicBezTo>
                    <a:pt x="14062" y="48756"/>
                    <a:pt x="0" y="52329"/>
                    <a:pt x="0" y="59684"/>
                  </a:cubicBezTo>
                  <a:cubicBezTo>
                    <a:pt x="0" y="67040"/>
                    <a:pt x="15937" y="70612"/>
                    <a:pt x="45000" y="73975"/>
                  </a:cubicBezTo>
                  <a:cubicBezTo>
                    <a:pt x="15937" y="77127"/>
                    <a:pt x="0" y="80700"/>
                    <a:pt x="0" y="88266"/>
                  </a:cubicBezTo>
                  <a:cubicBezTo>
                    <a:pt x="0" y="95411"/>
                    <a:pt x="15000" y="98984"/>
                    <a:pt x="43125" y="102136"/>
                  </a:cubicBezTo>
                  <a:cubicBezTo>
                    <a:pt x="1875" y="107810"/>
                    <a:pt x="0" y="117688"/>
                    <a:pt x="0" y="118318"/>
                  </a:cubicBezTo>
                  <a:cubicBezTo>
                    <a:pt x="0" y="119159"/>
                    <a:pt x="3750" y="120000"/>
                    <a:pt x="7500" y="120000"/>
                  </a:cubicBezTo>
                  <a:cubicBezTo>
                    <a:pt x="7500" y="120000"/>
                    <a:pt x="8437" y="120000"/>
                    <a:pt x="8437" y="120000"/>
                  </a:cubicBezTo>
                  <a:cubicBezTo>
                    <a:pt x="12187" y="120000"/>
                    <a:pt x="15937" y="119159"/>
                    <a:pt x="15937" y="118318"/>
                  </a:cubicBezTo>
                  <a:cubicBezTo>
                    <a:pt x="15937" y="118108"/>
                    <a:pt x="16875" y="108441"/>
                    <a:pt x="60000" y="104028"/>
                  </a:cubicBezTo>
                  <a:cubicBezTo>
                    <a:pt x="103125" y="108441"/>
                    <a:pt x="105000" y="117898"/>
                    <a:pt x="105000" y="118318"/>
                  </a:cubicBezTo>
                  <a:cubicBezTo>
                    <a:pt x="105000" y="119159"/>
                    <a:pt x="108750" y="120000"/>
                    <a:pt x="112500" y="120000"/>
                  </a:cubicBezTo>
                  <a:cubicBezTo>
                    <a:pt x="112500" y="120000"/>
                    <a:pt x="112500" y="120000"/>
                    <a:pt x="112500" y="120000"/>
                  </a:cubicBezTo>
                  <a:cubicBezTo>
                    <a:pt x="117187" y="120000"/>
                    <a:pt x="120000" y="119159"/>
                    <a:pt x="120000" y="118318"/>
                  </a:cubicBezTo>
                  <a:cubicBezTo>
                    <a:pt x="120000" y="117688"/>
                    <a:pt x="119062" y="107810"/>
                    <a:pt x="77812" y="102136"/>
                  </a:cubicBezTo>
                  <a:cubicBezTo>
                    <a:pt x="105937" y="98984"/>
                    <a:pt x="120000" y="95411"/>
                    <a:pt x="120000" y="88266"/>
                  </a:cubicBezTo>
                  <a:cubicBezTo>
                    <a:pt x="120000" y="80700"/>
                    <a:pt x="105000" y="77127"/>
                    <a:pt x="75000" y="73975"/>
                  </a:cubicBezTo>
                  <a:cubicBezTo>
                    <a:pt x="105000" y="70612"/>
                    <a:pt x="120000" y="67040"/>
                    <a:pt x="120000" y="59684"/>
                  </a:cubicBezTo>
                  <a:cubicBezTo>
                    <a:pt x="120000" y="52329"/>
                    <a:pt x="105937" y="48756"/>
                    <a:pt x="78750" y="45814"/>
                  </a:cubicBezTo>
                  <a:cubicBezTo>
                    <a:pt x="106875" y="42451"/>
                    <a:pt x="120000" y="39089"/>
                    <a:pt x="120000" y="31943"/>
                  </a:cubicBezTo>
                  <a:close/>
                  <a:moveTo>
                    <a:pt x="15937" y="31943"/>
                  </a:moveTo>
                  <a:cubicBezTo>
                    <a:pt x="15937" y="30893"/>
                    <a:pt x="15937" y="30052"/>
                    <a:pt x="16875" y="29211"/>
                  </a:cubicBezTo>
                  <a:cubicBezTo>
                    <a:pt x="104062" y="29211"/>
                    <a:pt x="104062" y="29211"/>
                    <a:pt x="104062" y="29211"/>
                  </a:cubicBezTo>
                  <a:cubicBezTo>
                    <a:pt x="105000" y="30052"/>
                    <a:pt x="105000" y="30893"/>
                    <a:pt x="105000" y="31943"/>
                  </a:cubicBezTo>
                  <a:cubicBezTo>
                    <a:pt x="105000" y="32784"/>
                    <a:pt x="105000" y="33625"/>
                    <a:pt x="104062" y="34465"/>
                  </a:cubicBezTo>
                  <a:cubicBezTo>
                    <a:pt x="16875" y="34465"/>
                    <a:pt x="16875" y="34465"/>
                    <a:pt x="16875" y="34465"/>
                  </a:cubicBezTo>
                  <a:cubicBezTo>
                    <a:pt x="15937" y="33625"/>
                    <a:pt x="15937" y="32784"/>
                    <a:pt x="15937" y="31943"/>
                  </a:cubicBezTo>
                  <a:close/>
                  <a:moveTo>
                    <a:pt x="66562" y="20385"/>
                  </a:moveTo>
                  <a:cubicBezTo>
                    <a:pt x="54375" y="20385"/>
                    <a:pt x="54375" y="20385"/>
                    <a:pt x="54375" y="20385"/>
                  </a:cubicBezTo>
                  <a:cubicBezTo>
                    <a:pt x="56250" y="20175"/>
                    <a:pt x="58125" y="19964"/>
                    <a:pt x="60000" y="19754"/>
                  </a:cubicBezTo>
                  <a:cubicBezTo>
                    <a:pt x="62812" y="19964"/>
                    <a:pt x="64687" y="20175"/>
                    <a:pt x="66562" y="20385"/>
                  </a:cubicBezTo>
                  <a:close/>
                  <a:moveTo>
                    <a:pt x="40312" y="22276"/>
                  </a:moveTo>
                  <a:cubicBezTo>
                    <a:pt x="80625" y="22276"/>
                    <a:pt x="80625" y="22276"/>
                    <a:pt x="80625" y="22276"/>
                  </a:cubicBezTo>
                  <a:cubicBezTo>
                    <a:pt x="91875" y="23747"/>
                    <a:pt x="98437" y="25429"/>
                    <a:pt x="102187" y="27320"/>
                  </a:cubicBezTo>
                  <a:cubicBezTo>
                    <a:pt x="18750" y="27320"/>
                    <a:pt x="18750" y="27320"/>
                    <a:pt x="18750" y="27320"/>
                  </a:cubicBezTo>
                  <a:cubicBezTo>
                    <a:pt x="22500" y="25429"/>
                    <a:pt x="29062" y="23747"/>
                    <a:pt x="40312" y="22276"/>
                  </a:cubicBezTo>
                  <a:close/>
                  <a:moveTo>
                    <a:pt x="60000" y="47705"/>
                  </a:moveTo>
                  <a:cubicBezTo>
                    <a:pt x="60000" y="47705"/>
                    <a:pt x="60000" y="47705"/>
                    <a:pt x="60000" y="47705"/>
                  </a:cubicBezTo>
                  <a:cubicBezTo>
                    <a:pt x="60937" y="47705"/>
                    <a:pt x="60937" y="47705"/>
                    <a:pt x="60937" y="47705"/>
                  </a:cubicBezTo>
                  <a:cubicBezTo>
                    <a:pt x="63750" y="47915"/>
                    <a:pt x="67500" y="48336"/>
                    <a:pt x="70312" y="48546"/>
                  </a:cubicBezTo>
                  <a:cubicBezTo>
                    <a:pt x="50625" y="48546"/>
                    <a:pt x="50625" y="48546"/>
                    <a:pt x="50625" y="48546"/>
                  </a:cubicBezTo>
                  <a:cubicBezTo>
                    <a:pt x="53437" y="48336"/>
                    <a:pt x="56250" y="47915"/>
                    <a:pt x="60000" y="47705"/>
                  </a:cubicBezTo>
                  <a:close/>
                  <a:moveTo>
                    <a:pt x="60937" y="43922"/>
                  </a:moveTo>
                  <a:cubicBezTo>
                    <a:pt x="60937" y="43922"/>
                    <a:pt x="60937" y="43922"/>
                    <a:pt x="60000" y="43922"/>
                  </a:cubicBezTo>
                  <a:cubicBezTo>
                    <a:pt x="60000" y="43922"/>
                    <a:pt x="60000" y="43922"/>
                    <a:pt x="60000" y="43922"/>
                  </a:cubicBezTo>
                  <a:cubicBezTo>
                    <a:pt x="57187" y="43502"/>
                    <a:pt x="54375" y="43292"/>
                    <a:pt x="51562" y="43082"/>
                  </a:cubicBezTo>
                  <a:cubicBezTo>
                    <a:pt x="69375" y="43082"/>
                    <a:pt x="69375" y="43082"/>
                    <a:pt x="69375" y="43082"/>
                  </a:cubicBezTo>
                  <a:cubicBezTo>
                    <a:pt x="66562" y="43292"/>
                    <a:pt x="63750" y="43502"/>
                    <a:pt x="60937" y="43922"/>
                  </a:cubicBezTo>
                  <a:close/>
                  <a:moveTo>
                    <a:pt x="105000" y="59684"/>
                  </a:moveTo>
                  <a:cubicBezTo>
                    <a:pt x="105000" y="60735"/>
                    <a:pt x="105000" y="61576"/>
                    <a:pt x="104062" y="62416"/>
                  </a:cubicBezTo>
                  <a:cubicBezTo>
                    <a:pt x="16875" y="62416"/>
                    <a:pt x="16875" y="62416"/>
                    <a:pt x="16875" y="62416"/>
                  </a:cubicBezTo>
                  <a:cubicBezTo>
                    <a:pt x="15937" y="61576"/>
                    <a:pt x="15937" y="60735"/>
                    <a:pt x="15937" y="59684"/>
                  </a:cubicBezTo>
                  <a:cubicBezTo>
                    <a:pt x="15937" y="58844"/>
                    <a:pt x="15937" y="58003"/>
                    <a:pt x="15937" y="57162"/>
                  </a:cubicBezTo>
                  <a:cubicBezTo>
                    <a:pt x="104062" y="57162"/>
                    <a:pt x="104062" y="57162"/>
                    <a:pt x="104062" y="57162"/>
                  </a:cubicBezTo>
                  <a:cubicBezTo>
                    <a:pt x="105000" y="58003"/>
                    <a:pt x="105000" y="58844"/>
                    <a:pt x="105000" y="59684"/>
                  </a:cubicBezTo>
                  <a:close/>
                  <a:moveTo>
                    <a:pt x="60000" y="76077"/>
                  </a:moveTo>
                  <a:cubicBezTo>
                    <a:pt x="63750" y="76497"/>
                    <a:pt x="66562" y="76707"/>
                    <a:pt x="70312" y="77127"/>
                  </a:cubicBezTo>
                  <a:cubicBezTo>
                    <a:pt x="50625" y="77127"/>
                    <a:pt x="50625" y="77127"/>
                    <a:pt x="50625" y="77127"/>
                  </a:cubicBezTo>
                  <a:cubicBezTo>
                    <a:pt x="53437" y="76707"/>
                    <a:pt x="57187" y="76497"/>
                    <a:pt x="60000" y="76077"/>
                  </a:cubicBezTo>
                  <a:close/>
                  <a:moveTo>
                    <a:pt x="60000" y="71663"/>
                  </a:moveTo>
                  <a:cubicBezTo>
                    <a:pt x="58125" y="71453"/>
                    <a:pt x="56250" y="71243"/>
                    <a:pt x="54375" y="71033"/>
                  </a:cubicBezTo>
                  <a:cubicBezTo>
                    <a:pt x="65625" y="71033"/>
                    <a:pt x="65625" y="71033"/>
                    <a:pt x="65625" y="71033"/>
                  </a:cubicBezTo>
                  <a:cubicBezTo>
                    <a:pt x="63750" y="71243"/>
                    <a:pt x="61875" y="71453"/>
                    <a:pt x="60000" y="71663"/>
                  </a:cubicBezTo>
                  <a:close/>
                  <a:moveTo>
                    <a:pt x="105000" y="88266"/>
                  </a:moveTo>
                  <a:cubicBezTo>
                    <a:pt x="105000" y="89106"/>
                    <a:pt x="105000" y="90157"/>
                    <a:pt x="104062" y="90998"/>
                  </a:cubicBezTo>
                  <a:cubicBezTo>
                    <a:pt x="16875" y="90998"/>
                    <a:pt x="16875" y="90998"/>
                    <a:pt x="16875" y="90998"/>
                  </a:cubicBezTo>
                  <a:cubicBezTo>
                    <a:pt x="15937" y="90157"/>
                    <a:pt x="15937" y="89106"/>
                    <a:pt x="15937" y="88266"/>
                  </a:cubicBezTo>
                  <a:cubicBezTo>
                    <a:pt x="15937" y="87215"/>
                    <a:pt x="15937" y="86584"/>
                    <a:pt x="15937" y="85744"/>
                  </a:cubicBezTo>
                  <a:cubicBezTo>
                    <a:pt x="104062" y="85744"/>
                    <a:pt x="104062" y="85744"/>
                    <a:pt x="104062" y="85744"/>
                  </a:cubicBezTo>
                  <a:cubicBezTo>
                    <a:pt x="105000" y="86584"/>
                    <a:pt x="105000" y="87215"/>
                    <a:pt x="105000" y="88266"/>
                  </a:cubicBezTo>
                  <a:close/>
                  <a:moveTo>
                    <a:pt x="54375" y="99614"/>
                  </a:moveTo>
                  <a:cubicBezTo>
                    <a:pt x="65625" y="99614"/>
                    <a:pt x="65625" y="99614"/>
                    <a:pt x="65625" y="99614"/>
                  </a:cubicBezTo>
                  <a:cubicBezTo>
                    <a:pt x="63750" y="99824"/>
                    <a:pt x="61875" y="100035"/>
                    <a:pt x="60000" y="100245"/>
                  </a:cubicBezTo>
                  <a:cubicBezTo>
                    <a:pt x="58125" y="100035"/>
                    <a:pt x="56250" y="99824"/>
                    <a:pt x="54375" y="99614"/>
                  </a:cubicBezTo>
                  <a:close/>
                  <a:moveTo>
                    <a:pt x="80625" y="97933"/>
                  </a:moveTo>
                  <a:cubicBezTo>
                    <a:pt x="40312" y="97933"/>
                    <a:pt x="40312" y="97933"/>
                    <a:pt x="40312" y="97933"/>
                  </a:cubicBezTo>
                  <a:cubicBezTo>
                    <a:pt x="29062" y="96252"/>
                    <a:pt x="22500" y="94781"/>
                    <a:pt x="18750" y="92679"/>
                  </a:cubicBezTo>
                  <a:cubicBezTo>
                    <a:pt x="102187" y="92679"/>
                    <a:pt x="102187" y="92679"/>
                    <a:pt x="102187" y="92679"/>
                  </a:cubicBezTo>
                  <a:cubicBezTo>
                    <a:pt x="98437" y="94781"/>
                    <a:pt x="91875" y="96252"/>
                    <a:pt x="80625" y="97933"/>
                  </a:cubicBezTo>
                  <a:close/>
                  <a:moveTo>
                    <a:pt x="103125" y="84063"/>
                  </a:moveTo>
                  <a:cubicBezTo>
                    <a:pt x="17812" y="84063"/>
                    <a:pt x="17812" y="84063"/>
                    <a:pt x="17812" y="84063"/>
                  </a:cubicBezTo>
                  <a:cubicBezTo>
                    <a:pt x="20625" y="81961"/>
                    <a:pt x="27187" y="80280"/>
                    <a:pt x="37500" y="78809"/>
                  </a:cubicBezTo>
                  <a:cubicBezTo>
                    <a:pt x="37500" y="78809"/>
                    <a:pt x="38437" y="78809"/>
                    <a:pt x="38437" y="78809"/>
                  </a:cubicBezTo>
                  <a:cubicBezTo>
                    <a:pt x="83437" y="78809"/>
                    <a:pt x="83437" y="78809"/>
                    <a:pt x="83437" y="78809"/>
                  </a:cubicBezTo>
                  <a:cubicBezTo>
                    <a:pt x="93750" y="80280"/>
                    <a:pt x="99375" y="81961"/>
                    <a:pt x="103125" y="84063"/>
                  </a:cubicBezTo>
                  <a:close/>
                  <a:moveTo>
                    <a:pt x="80625" y="69352"/>
                  </a:moveTo>
                  <a:cubicBezTo>
                    <a:pt x="40312" y="69352"/>
                    <a:pt x="40312" y="69352"/>
                    <a:pt x="40312" y="69352"/>
                  </a:cubicBezTo>
                  <a:cubicBezTo>
                    <a:pt x="29062" y="67880"/>
                    <a:pt x="22500" y="66199"/>
                    <a:pt x="18750" y="64098"/>
                  </a:cubicBezTo>
                  <a:cubicBezTo>
                    <a:pt x="102187" y="64098"/>
                    <a:pt x="102187" y="64098"/>
                    <a:pt x="102187" y="64098"/>
                  </a:cubicBezTo>
                  <a:cubicBezTo>
                    <a:pt x="98437" y="66199"/>
                    <a:pt x="91875" y="67880"/>
                    <a:pt x="80625" y="69352"/>
                  </a:cubicBezTo>
                  <a:close/>
                  <a:moveTo>
                    <a:pt x="103125" y="55481"/>
                  </a:moveTo>
                  <a:cubicBezTo>
                    <a:pt x="17812" y="55481"/>
                    <a:pt x="17812" y="55481"/>
                    <a:pt x="17812" y="55481"/>
                  </a:cubicBezTo>
                  <a:cubicBezTo>
                    <a:pt x="20625" y="53380"/>
                    <a:pt x="27187" y="51698"/>
                    <a:pt x="37500" y="50227"/>
                  </a:cubicBezTo>
                  <a:cubicBezTo>
                    <a:pt x="37500" y="50227"/>
                    <a:pt x="38437" y="50227"/>
                    <a:pt x="38437" y="50227"/>
                  </a:cubicBezTo>
                  <a:cubicBezTo>
                    <a:pt x="83437" y="50227"/>
                    <a:pt x="83437" y="50227"/>
                    <a:pt x="83437" y="50227"/>
                  </a:cubicBezTo>
                  <a:cubicBezTo>
                    <a:pt x="93750" y="51698"/>
                    <a:pt x="99375" y="53380"/>
                    <a:pt x="103125" y="55481"/>
                  </a:cubicBezTo>
                  <a:close/>
                  <a:moveTo>
                    <a:pt x="82500" y="41401"/>
                  </a:moveTo>
                  <a:cubicBezTo>
                    <a:pt x="38437" y="41401"/>
                    <a:pt x="38437" y="41401"/>
                    <a:pt x="38437" y="41401"/>
                  </a:cubicBezTo>
                  <a:cubicBezTo>
                    <a:pt x="38437" y="41401"/>
                    <a:pt x="38437" y="41401"/>
                    <a:pt x="38437" y="41401"/>
                  </a:cubicBezTo>
                  <a:cubicBezTo>
                    <a:pt x="27187" y="39719"/>
                    <a:pt x="21562" y="38038"/>
                    <a:pt x="17812" y="36147"/>
                  </a:cubicBezTo>
                  <a:cubicBezTo>
                    <a:pt x="102187" y="36147"/>
                    <a:pt x="102187" y="36147"/>
                    <a:pt x="102187" y="36147"/>
                  </a:cubicBezTo>
                  <a:cubicBezTo>
                    <a:pt x="99375" y="38038"/>
                    <a:pt x="93750" y="39719"/>
                    <a:pt x="82500" y="41401"/>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13" name="Shape 613"/>
            <p:cNvSpPr/>
            <p:nvPr/>
          </p:nvSpPr>
          <p:spPr>
            <a:xfrm>
              <a:off x="-1571005" y="3988982"/>
              <a:ext cx="101971" cy="556423"/>
            </a:xfrm>
            <a:custGeom>
              <a:pathLst>
                <a:path extrusionOk="0" h="120000" w="120000">
                  <a:moveTo>
                    <a:pt x="60550" y="92248"/>
                  </a:moveTo>
                  <a:cubicBezTo>
                    <a:pt x="93577" y="92248"/>
                    <a:pt x="120000" y="98415"/>
                    <a:pt x="120000" y="106124"/>
                  </a:cubicBezTo>
                  <a:cubicBezTo>
                    <a:pt x="120000" y="114089"/>
                    <a:pt x="93577" y="119999"/>
                    <a:pt x="60550" y="119999"/>
                  </a:cubicBezTo>
                  <a:cubicBezTo>
                    <a:pt x="27522" y="119999"/>
                    <a:pt x="0" y="114089"/>
                    <a:pt x="0" y="106124"/>
                  </a:cubicBezTo>
                  <a:cubicBezTo>
                    <a:pt x="0" y="98415"/>
                    <a:pt x="27522" y="92248"/>
                    <a:pt x="60550" y="92248"/>
                  </a:cubicBezTo>
                  <a:close/>
                  <a:moveTo>
                    <a:pt x="117798" y="66552"/>
                  </a:moveTo>
                  <a:cubicBezTo>
                    <a:pt x="117798" y="69379"/>
                    <a:pt x="117798" y="69379"/>
                    <a:pt x="117798" y="69379"/>
                  </a:cubicBezTo>
                  <a:cubicBezTo>
                    <a:pt x="117798" y="77858"/>
                    <a:pt x="96880" y="83511"/>
                    <a:pt x="64954" y="83254"/>
                  </a:cubicBezTo>
                  <a:cubicBezTo>
                    <a:pt x="31926" y="83254"/>
                    <a:pt x="11009" y="77858"/>
                    <a:pt x="11009" y="69379"/>
                  </a:cubicBezTo>
                  <a:cubicBezTo>
                    <a:pt x="11009" y="66552"/>
                    <a:pt x="11009" y="66552"/>
                    <a:pt x="11009" y="66552"/>
                  </a:cubicBezTo>
                  <a:cubicBezTo>
                    <a:pt x="11009" y="16959"/>
                    <a:pt x="11009" y="16959"/>
                    <a:pt x="11009" y="16959"/>
                  </a:cubicBezTo>
                  <a:cubicBezTo>
                    <a:pt x="11009" y="14132"/>
                    <a:pt x="11009" y="14132"/>
                    <a:pt x="11009" y="14132"/>
                  </a:cubicBezTo>
                  <a:cubicBezTo>
                    <a:pt x="11009" y="5653"/>
                    <a:pt x="31926" y="0"/>
                    <a:pt x="64954" y="0"/>
                  </a:cubicBezTo>
                  <a:cubicBezTo>
                    <a:pt x="96880" y="0"/>
                    <a:pt x="117798" y="5653"/>
                    <a:pt x="117798" y="14132"/>
                  </a:cubicBezTo>
                  <a:cubicBezTo>
                    <a:pt x="117798" y="16959"/>
                    <a:pt x="117798" y="16959"/>
                    <a:pt x="117798" y="16959"/>
                  </a:cubicBezTo>
                  <a:cubicBezTo>
                    <a:pt x="117798" y="41113"/>
                    <a:pt x="117798" y="41113"/>
                    <a:pt x="117798" y="41113"/>
                  </a:cubicBezTo>
                  <a:lnTo>
                    <a:pt x="117798" y="66552"/>
                  </a:lnTo>
                  <a:close/>
                </a:path>
              </a:pathLst>
            </a:custGeom>
            <a:solidFill>
              <a:schemeClr val="lt1"/>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614" name="Shape 614"/>
          <p:cNvGrpSpPr/>
          <p:nvPr/>
        </p:nvGrpSpPr>
        <p:grpSpPr>
          <a:xfrm>
            <a:off x="6295833" y="4079712"/>
            <a:ext cx="1013067" cy="766602"/>
            <a:chOff x="13680606" y="3731069"/>
            <a:chExt cx="1350404" cy="1022136"/>
          </a:xfrm>
        </p:grpSpPr>
        <p:grpSp>
          <p:nvGrpSpPr>
            <p:cNvPr id="615" name="Shape 615"/>
            <p:cNvGrpSpPr/>
            <p:nvPr/>
          </p:nvGrpSpPr>
          <p:grpSpPr>
            <a:xfrm>
              <a:off x="13680606" y="3731069"/>
              <a:ext cx="1350404" cy="1022136"/>
              <a:chOff x="13680606" y="3731069"/>
              <a:chExt cx="1350404" cy="1022136"/>
            </a:xfrm>
          </p:grpSpPr>
          <p:sp>
            <p:nvSpPr>
              <p:cNvPr id="616" name="Shape 616"/>
              <p:cNvSpPr/>
              <p:nvPr/>
            </p:nvSpPr>
            <p:spPr>
              <a:xfrm>
                <a:off x="13680606" y="3731069"/>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617" name="Shape 617"/>
              <p:cNvSpPr/>
              <p:nvPr/>
            </p:nvSpPr>
            <p:spPr>
              <a:xfrm>
                <a:off x="13760671" y="3787610"/>
                <a:ext cx="1190272" cy="283886"/>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Model Design</a:t>
                </a:r>
              </a:p>
            </p:txBody>
          </p:sp>
        </p:grpSp>
        <p:grpSp>
          <p:nvGrpSpPr>
            <p:cNvPr id="618" name="Shape 618"/>
            <p:cNvGrpSpPr/>
            <p:nvPr/>
          </p:nvGrpSpPr>
          <p:grpSpPr>
            <a:xfrm>
              <a:off x="13954976" y="4138727"/>
              <a:ext cx="439394" cy="537492"/>
              <a:chOff x="6142037" y="2006600"/>
              <a:chExt cx="1209674" cy="1568450"/>
            </a:xfrm>
          </p:grpSpPr>
          <p:sp>
            <p:nvSpPr>
              <p:cNvPr id="619" name="Shape 619"/>
              <p:cNvSpPr/>
              <p:nvPr/>
            </p:nvSpPr>
            <p:spPr>
              <a:xfrm>
                <a:off x="6975475" y="2344738"/>
                <a:ext cx="376236" cy="1166812"/>
              </a:xfrm>
              <a:custGeom>
                <a:pathLst>
                  <a:path extrusionOk="0" h="120000" w="120000">
                    <a:moveTo>
                      <a:pt x="75333" y="0"/>
                    </a:moveTo>
                    <a:cubicBezTo>
                      <a:pt x="78666" y="215"/>
                      <a:pt x="82666" y="646"/>
                      <a:pt x="88000" y="1077"/>
                    </a:cubicBezTo>
                    <a:cubicBezTo>
                      <a:pt x="110000" y="3016"/>
                      <a:pt x="114666" y="8617"/>
                      <a:pt x="114666" y="8617"/>
                    </a:cubicBezTo>
                    <a:cubicBezTo>
                      <a:pt x="114666" y="8617"/>
                      <a:pt x="120000" y="43734"/>
                      <a:pt x="119333" y="49982"/>
                    </a:cubicBezTo>
                    <a:cubicBezTo>
                      <a:pt x="119333" y="49982"/>
                      <a:pt x="114666" y="52136"/>
                      <a:pt x="105333" y="54290"/>
                    </a:cubicBezTo>
                    <a:cubicBezTo>
                      <a:pt x="86666" y="116552"/>
                      <a:pt x="86666" y="116552"/>
                      <a:pt x="86666" y="116552"/>
                    </a:cubicBezTo>
                    <a:cubicBezTo>
                      <a:pt x="86666" y="118491"/>
                      <a:pt x="82000" y="120000"/>
                      <a:pt x="76000" y="120000"/>
                    </a:cubicBezTo>
                    <a:cubicBezTo>
                      <a:pt x="36666" y="120000"/>
                      <a:pt x="36666" y="120000"/>
                      <a:pt x="36666" y="120000"/>
                    </a:cubicBezTo>
                    <a:cubicBezTo>
                      <a:pt x="30666" y="120000"/>
                      <a:pt x="25333" y="118491"/>
                      <a:pt x="25333" y="116552"/>
                    </a:cubicBezTo>
                    <a:cubicBezTo>
                      <a:pt x="25333" y="116552"/>
                      <a:pt x="6666" y="51490"/>
                      <a:pt x="6666" y="50843"/>
                    </a:cubicBezTo>
                    <a:cubicBezTo>
                      <a:pt x="6666" y="45026"/>
                      <a:pt x="6666" y="20466"/>
                      <a:pt x="0" y="7109"/>
                    </a:cubicBezTo>
                    <a:cubicBezTo>
                      <a:pt x="3333" y="5170"/>
                      <a:pt x="10000" y="2369"/>
                      <a:pt x="24666" y="1077"/>
                    </a:cubicBezTo>
                    <a:cubicBezTo>
                      <a:pt x="30000" y="646"/>
                      <a:pt x="34000" y="215"/>
                      <a:pt x="37333" y="0"/>
                    </a:cubicBezTo>
                    <a:cubicBezTo>
                      <a:pt x="37333" y="0"/>
                      <a:pt x="44666" y="2369"/>
                      <a:pt x="55333" y="2369"/>
                    </a:cubicBezTo>
                    <a:cubicBezTo>
                      <a:pt x="55333" y="2369"/>
                      <a:pt x="66666" y="2800"/>
                      <a:pt x="75333"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0" name="Shape 620"/>
              <p:cNvSpPr/>
              <p:nvPr/>
            </p:nvSpPr>
            <p:spPr>
              <a:xfrm>
                <a:off x="6142037" y="2344738"/>
                <a:ext cx="377824" cy="1166812"/>
              </a:xfrm>
              <a:custGeom>
                <a:pathLst>
                  <a:path extrusionOk="0" h="120000" w="120000">
                    <a:moveTo>
                      <a:pt x="45333" y="0"/>
                    </a:moveTo>
                    <a:cubicBezTo>
                      <a:pt x="45333" y="0"/>
                      <a:pt x="52000" y="2369"/>
                      <a:pt x="62666" y="2369"/>
                    </a:cubicBezTo>
                    <a:cubicBezTo>
                      <a:pt x="62666" y="2369"/>
                      <a:pt x="74000" y="2800"/>
                      <a:pt x="82666" y="0"/>
                    </a:cubicBezTo>
                    <a:cubicBezTo>
                      <a:pt x="86000" y="215"/>
                      <a:pt x="90000" y="646"/>
                      <a:pt x="95333" y="1077"/>
                    </a:cubicBezTo>
                    <a:cubicBezTo>
                      <a:pt x="110000" y="2369"/>
                      <a:pt x="116666" y="5170"/>
                      <a:pt x="120000" y="6894"/>
                    </a:cubicBezTo>
                    <a:cubicBezTo>
                      <a:pt x="113333" y="20251"/>
                      <a:pt x="112666" y="45026"/>
                      <a:pt x="112666" y="50843"/>
                    </a:cubicBezTo>
                    <a:cubicBezTo>
                      <a:pt x="112666" y="51490"/>
                      <a:pt x="94000" y="116552"/>
                      <a:pt x="94000" y="116552"/>
                    </a:cubicBezTo>
                    <a:cubicBezTo>
                      <a:pt x="94000" y="118491"/>
                      <a:pt x="89333" y="120000"/>
                      <a:pt x="83333" y="120000"/>
                    </a:cubicBezTo>
                    <a:cubicBezTo>
                      <a:pt x="44000" y="120000"/>
                      <a:pt x="44000" y="120000"/>
                      <a:pt x="44000" y="120000"/>
                    </a:cubicBezTo>
                    <a:cubicBezTo>
                      <a:pt x="38000" y="120000"/>
                      <a:pt x="32666" y="118491"/>
                      <a:pt x="32666" y="116552"/>
                    </a:cubicBezTo>
                    <a:cubicBezTo>
                      <a:pt x="14666" y="54290"/>
                      <a:pt x="14666" y="54290"/>
                      <a:pt x="14666" y="54290"/>
                    </a:cubicBezTo>
                    <a:cubicBezTo>
                      <a:pt x="4666" y="52136"/>
                      <a:pt x="0" y="49982"/>
                      <a:pt x="0" y="49982"/>
                    </a:cubicBezTo>
                    <a:cubicBezTo>
                      <a:pt x="0" y="43734"/>
                      <a:pt x="5333" y="8617"/>
                      <a:pt x="5333" y="8617"/>
                    </a:cubicBezTo>
                    <a:cubicBezTo>
                      <a:pt x="5333" y="8617"/>
                      <a:pt x="10000" y="3016"/>
                      <a:pt x="32000" y="1077"/>
                    </a:cubicBezTo>
                    <a:cubicBezTo>
                      <a:pt x="37333" y="646"/>
                      <a:pt x="41333" y="215"/>
                      <a:pt x="45333"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1" name="Shape 621"/>
              <p:cNvSpPr/>
              <p:nvPr/>
            </p:nvSpPr>
            <p:spPr>
              <a:xfrm>
                <a:off x="7004050" y="2076450"/>
                <a:ext cx="287337" cy="282574"/>
              </a:xfrm>
              <a:custGeom>
                <a:pathLst>
                  <a:path extrusionOk="0" h="120000" w="120000">
                    <a:moveTo>
                      <a:pt x="18394" y="112000"/>
                    </a:moveTo>
                    <a:cubicBezTo>
                      <a:pt x="25401" y="110222"/>
                      <a:pt x="30656" y="108444"/>
                      <a:pt x="35036" y="107555"/>
                    </a:cubicBezTo>
                    <a:cubicBezTo>
                      <a:pt x="39416" y="105777"/>
                      <a:pt x="39416" y="105777"/>
                      <a:pt x="39416" y="105777"/>
                    </a:cubicBezTo>
                    <a:cubicBezTo>
                      <a:pt x="42043" y="109333"/>
                      <a:pt x="42043" y="109333"/>
                      <a:pt x="42043" y="109333"/>
                    </a:cubicBezTo>
                    <a:cubicBezTo>
                      <a:pt x="42043" y="109333"/>
                      <a:pt x="49051" y="117333"/>
                      <a:pt x="60437" y="117333"/>
                    </a:cubicBezTo>
                    <a:cubicBezTo>
                      <a:pt x="61313" y="117333"/>
                      <a:pt x="61313" y="117333"/>
                      <a:pt x="61313" y="117333"/>
                    </a:cubicBezTo>
                    <a:cubicBezTo>
                      <a:pt x="62189" y="117333"/>
                      <a:pt x="72700" y="118222"/>
                      <a:pt x="81459" y="109333"/>
                    </a:cubicBezTo>
                    <a:cubicBezTo>
                      <a:pt x="84087" y="105777"/>
                      <a:pt x="84087" y="105777"/>
                      <a:pt x="84087" y="105777"/>
                    </a:cubicBezTo>
                    <a:cubicBezTo>
                      <a:pt x="87591" y="107555"/>
                      <a:pt x="87591" y="107555"/>
                      <a:pt x="87591" y="107555"/>
                    </a:cubicBezTo>
                    <a:cubicBezTo>
                      <a:pt x="92846" y="108444"/>
                      <a:pt x="98102" y="110222"/>
                      <a:pt x="105109" y="112000"/>
                    </a:cubicBezTo>
                    <a:cubicBezTo>
                      <a:pt x="111240" y="113777"/>
                      <a:pt x="115620" y="115555"/>
                      <a:pt x="120000" y="118222"/>
                    </a:cubicBezTo>
                    <a:cubicBezTo>
                      <a:pt x="105985" y="91555"/>
                      <a:pt x="109489" y="72000"/>
                      <a:pt x="108613" y="46222"/>
                    </a:cubicBezTo>
                    <a:cubicBezTo>
                      <a:pt x="107737" y="40888"/>
                      <a:pt x="106861" y="35555"/>
                      <a:pt x="105109" y="30222"/>
                    </a:cubicBezTo>
                    <a:cubicBezTo>
                      <a:pt x="102481" y="24000"/>
                      <a:pt x="99854" y="18666"/>
                      <a:pt x="94598" y="13333"/>
                    </a:cubicBezTo>
                    <a:cubicBezTo>
                      <a:pt x="90218" y="9777"/>
                      <a:pt x="80583" y="2666"/>
                      <a:pt x="72700" y="6222"/>
                    </a:cubicBezTo>
                    <a:cubicBezTo>
                      <a:pt x="64817" y="2666"/>
                      <a:pt x="57810" y="0"/>
                      <a:pt x="48175" y="2666"/>
                    </a:cubicBezTo>
                    <a:cubicBezTo>
                      <a:pt x="34160" y="6222"/>
                      <a:pt x="21897" y="15111"/>
                      <a:pt x="16642" y="30222"/>
                    </a:cubicBezTo>
                    <a:cubicBezTo>
                      <a:pt x="14890" y="35555"/>
                      <a:pt x="14014" y="40888"/>
                      <a:pt x="13138" y="46222"/>
                    </a:cubicBezTo>
                    <a:cubicBezTo>
                      <a:pt x="11386" y="72888"/>
                      <a:pt x="15766" y="94222"/>
                      <a:pt x="0" y="120000"/>
                    </a:cubicBezTo>
                    <a:cubicBezTo>
                      <a:pt x="5255" y="116444"/>
                      <a:pt x="11386" y="113777"/>
                      <a:pt x="18394" y="11200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2" name="Shape 622"/>
              <p:cNvSpPr/>
              <p:nvPr/>
            </p:nvSpPr>
            <p:spPr>
              <a:xfrm>
                <a:off x="6199187" y="2076450"/>
                <a:ext cx="287337" cy="280987"/>
              </a:xfrm>
              <a:custGeom>
                <a:pathLst>
                  <a:path extrusionOk="0" h="120000" w="120000">
                    <a:moveTo>
                      <a:pt x="16642" y="112835"/>
                    </a:moveTo>
                    <a:cubicBezTo>
                      <a:pt x="23649" y="111044"/>
                      <a:pt x="28905" y="109253"/>
                      <a:pt x="34160" y="108358"/>
                    </a:cubicBezTo>
                    <a:cubicBezTo>
                      <a:pt x="37664" y="106567"/>
                      <a:pt x="37664" y="106567"/>
                      <a:pt x="37664" y="106567"/>
                    </a:cubicBezTo>
                    <a:cubicBezTo>
                      <a:pt x="40291" y="110149"/>
                      <a:pt x="40291" y="110149"/>
                      <a:pt x="40291" y="110149"/>
                    </a:cubicBezTo>
                    <a:cubicBezTo>
                      <a:pt x="40291" y="110149"/>
                      <a:pt x="48175" y="118208"/>
                      <a:pt x="58686" y="118208"/>
                    </a:cubicBezTo>
                    <a:cubicBezTo>
                      <a:pt x="59562" y="118208"/>
                      <a:pt x="59562" y="118208"/>
                      <a:pt x="59562" y="118208"/>
                    </a:cubicBezTo>
                    <a:cubicBezTo>
                      <a:pt x="60437" y="118208"/>
                      <a:pt x="71824" y="119104"/>
                      <a:pt x="80583" y="110149"/>
                    </a:cubicBezTo>
                    <a:cubicBezTo>
                      <a:pt x="83211" y="107462"/>
                      <a:pt x="83211" y="107462"/>
                      <a:pt x="83211" y="107462"/>
                    </a:cubicBezTo>
                    <a:cubicBezTo>
                      <a:pt x="86715" y="108358"/>
                      <a:pt x="86715" y="108358"/>
                      <a:pt x="86715" y="108358"/>
                    </a:cubicBezTo>
                    <a:cubicBezTo>
                      <a:pt x="91094" y="109253"/>
                      <a:pt x="96350" y="111044"/>
                      <a:pt x="103357" y="112835"/>
                    </a:cubicBezTo>
                    <a:cubicBezTo>
                      <a:pt x="107737" y="113731"/>
                      <a:pt x="112116" y="115522"/>
                      <a:pt x="116496" y="118208"/>
                    </a:cubicBezTo>
                    <a:cubicBezTo>
                      <a:pt x="116496" y="118208"/>
                      <a:pt x="116496" y="118208"/>
                      <a:pt x="116496" y="118208"/>
                    </a:cubicBezTo>
                    <a:cubicBezTo>
                      <a:pt x="116496" y="118208"/>
                      <a:pt x="116496" y="118208"/>
                      <a:pt x="116496" y="118208"/>
                    </a:cubicBezTo>
                    <a:cubicBezTo>
                      <a:pt x="117372" y="118208"/>
                      <a:pt x="118248" y="119104"/>
                      <a:pt x="120000" y="120000"/>
                    </a:cubicBezTo>
                    <a:cubicBezTo>
                      <a:pt x="104233" y="93134"/>
                      <a:pt x="108613" y="72537"/>
                      <a:pt x="107737" y="46567"/>
                    </a:cubicBezTo>
                    <a:cubicBezTo>
                      <a:pt x="106861" y="41194"/>
                      <a:pt x="105985" y="35820"/>
                      <a:pt x="104233" y="30447"/>
                    </a:cubicBezTo>
                    <a:cubicBezTo>
                      <a:pt x="101605" y="24179"/>
                      <a:pt x="98978" y="18805"/>
                      <a:pt x="93722" y="13432"/>
                    </a:cubicBezTo>
                    <a:cubicBezTo>
                      <a:pt x="89343" y="9850"/>
                      <a:pt x="79708" y="2686"/>
                      <a:pt x="71824" y="6268"/>
                    </a:cubicBezTo>
                    <a:cubicBezTo>
                      <a:pt x="63941" y="2686"/>
                      <a:pt x="56934" y="0"/>
                      <a:pt x="47299" y="2686"/>
                    </a:cubicBezTo>
                    <a:cubicBezTo>
                      <a:pt x="33284" y="6268"/>
                      <a:pt x="21021" y="15223"/>
                      <a:pt x="15766" y="30447"/>
                    </a:cubicBezTo>
                    <a:cubicBezTo>
                      <a:pt x="14014" y="35820"/>
                      <a:pt x="13138" y="41194"/>
                      <a:pt x="12262" y="46567"/>
                    </a:cubicBezTo>
                    <a:cubicBezTo>
                      <a:pt x="10510" y="73432"/>
                      <a:pt x="14890" y="94925"/>
                      <a:pt x="0" y="120000"/>
                    </a:cubicBezTo>
                    <a:cubicBezTo>
                      <a:pt x="4379" y="117313"/>
                      <a:pt x="9635" y="114626"/>
                      <a:pt x="16642" y="112835"/>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3" name="Shape 623"/>
              <p:cNvSpPr/>
              <p:nvPr/>
            </p:nvSpPr>
            <p:spPr>
              <a:xfrm>
                <a:off x="6523037" y="2184400"/>
                <a:ext cx="317500" cy="376238"/>
              </a:xfrm>
              <a:custGeom>
                <a:pathLst>
                  <a:path extrusionOk="0" h="120000" w="120000">
                    <a:moveTo>
                      <a:pt x="92185" y="42905"/>
                    </a:moveTo>
                    <a:cubicBezTo>
                      <a:pt x="108874" y="28156"/>
                      <a:pt x="108874" y="28156"/>
                      <a:pt x="108874" y="28156"/>
                    </a:cubicBezTo>
                    <a:cubicBezTo>
                      <a:pt x="111258" y="24804"/>
                      <a:pt x="113642" y="20782"/>
                      <a:pt x="115231" y="16759"/>
                    </a:cubicBezTo>
                    <a:cubicBezTo>
                      <a:pt x="116026" y="16759"/>
                      <a:pt x="117615" y="16089"/>
                      <a:pt x="117615" y="14748"/>
                    </a:cubicBezTo>
                    <a:cubicBezTo>
                      <a:pt x="120000" y="9385"/>
                      <a:pt x="120000" y="5363"/>
                      <a:pt x="120000" y="1340"/>
                    </a:cubicBezTo>
                    <a:cubicBezTo>
                      <a:pt x="120000" y="1340"/>
                      <a:pt x="120000" y="670"/>
                      <a:pt x="119205" y="0"/>
                    </a:cubicBezTo>
                    <a:cubicBezTo>
                      <a:pt x="72317" y="40223"/>
                      <a:pt x="72317" y="40223"/>
                      <a:pt x="72317" y="40223"/>
                    </a:cubicBezTo>
                    <a:cubicBezTo>
                      <a:pt x="67549" y="44245"/>
                      <a:pt x="67549" y="44245"/>
                      <a:pt x="67549" y="44245"/>
                    </a:cubicBezTo>
                    <a:cubicBezTo>
                      <a:pt x="1589" y="99217"/>
                      <a:pt x="1589" y="99217"/>
                      <a:pt x="1589" y="99217"/>
                    </a:cubicBezTo>
                    <a:cubicBezTo>
                      <a:pt x="1589" y="105921"/>
                      <a:pt x="794" y="112625"/>
                      <a:pt x="0" y="120000"/>
                    </a:cubicBezTo>
                    <a:cubicBezTo>
                      <a:pt x="84238" y="49608"/>
                      <a:pt x="84238" y="49608"/>
                      <a:pt x="84238" y="49608"/>
                    </a:cubicBezTo>
                    <a:lnTo>
                      <a:pt x="92185" y="42905"/>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4" name="Shape 624"/>
              <p:cNvSpPr/>
              <p:nvPr/>
            </p:nvSpPr>
            <p:spPr>
              <a:xfrm>
                <a:off x="6640513" y="2006600"/>
                <a:ext cx="130175" cy="131763"/>
              </a:xfrm>
              <a:custGeom>
                <a:pathLst>
                  <a:path extrusionOk="0" h="120000" w="120000">
                    <a:moveTo>
                      <a:pt x="5806" y="108571"/>
                    </a:moveTo>
                    <a:cubicBezTo>
                      <a:pt x="3870" y="110476"/>
                      <a:pt x="7741" y="114285"/>
                      <a:pt x="11612" y="120000"/>
                    </a:cubicBezTo>
                    <a:cubicBezTo>
                      <a:pt x="116129" y="17142"/>
                      <a:pt x="116129" y="17142"/>
                      <a:pt x="116129" y="17142"/>
                    </a:cubicBezTo>
                    <a:cubicBezTo>
                      <a:pt x="118064" y="11428"/>
                      <a:pt x="120000" y="7619"/>
                      <a:pt x="120000" y="5714"/>
                    </a:cubicBezTo>
                    <a:cubicBezTo>
                      <a:pt x="116129" y="0"/>
                      <a:pt x="89032" y="38095"/>
                      <a:pt x="89032" y="38095"/>
                    </a:cubicBezTo>
                    <a:cubicBezTo>
                      <a:pt x="89032" y="38095"/>
                      <a:pt x="77419" y="26666"/>
                      <a:pt x="73548" y="22857"/>
                    </a:cubicBezTo>
                    <a:cubicBezTo>
                      <a:pt x="71612" y="22857"/>
                      <a:pt x="65806" y="17142"/>
                      <a:pt x="61935" y="15238"/>
                    </a:cubicBezTo>
                    <a:cubicBezTo>
                      <a:pt x="61935" y="15238"/>
                      <a:pt x="61935" y="15238"/>
                      <a:pt x="61935" y="15238"/>
                    </a:cubicBezTo>
                    <a:cubicBezTo>
                      <a:pt x="32903" y="43809"/>
                      <a:pt x="32903" y="43809"/>
                      <a:pt x="32903" y="43809"/>
                    </a:cubicBezTo>
                    <a:cubicBezTo>
                      <a:pt x="23225" y="41904"/>
                      <a:pt x="13548" y="38095"/>
                      <a:pt x="13548" y="38095"/>
                    </a:cubicBezTo>
                    <a:cubicBezTo>
                      <a:pt x="13548" y="38095"/>
                      <a:pt x="19354" y="45714"/>
                      <a:pt x="23225" y="53333"/>
                    </a:cubicBezTo>
                    <a:cubicBezTo>
                      <a:pt x="23225" y="57142"/>
                      <a:pt x="25161" y="60952"/>
                      <a:pt x="25161" y="62857"/>
                    </a:cubicBezTo>
                    <a:cubicBezTo>
                      <a:pt x="25161" y="72380"/>
                      <a:pt x="15483" y="68571"/>
                      <a:pt x="9677" y="72380"/>
                    </a:cubicBezTo>
                    <a:cubicBezTo>
                      <a:pt x="0" y="72380"/>
                      <a:pt x="13548" y="87619"/>
                      <a:pt x="13548" y="87619"/>
                    </a:cubicBezTo>
                    <a:cubicBezTo>
                      <a:pt x="13548" y="100952"/>
                      <a:pt x="13548" y="100952"/>
                      <a:pt x="13548" y="100952"/>
                    </a:cubicBezTo>
                    <a:cubicBezTo>
                      <a:pt x="13548" y="108571"/>
                      <a:pt x="5806" y="104761"/>
                      <a:pt x="5806" y="108571"/>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5" name="Shape 625"/>
              <p:cNvSpPr/>
              <p:nvPr/>
            </p:nvSpPr>
            <p:spPr>
              <a:xfrm>
                <a:off x="6672263" y="2085975"/>
                <a:ext cx="173037" cy="206374"/>
              </a:xfrm>
              <a:custGeom>
                <a:pathLst>
                  <a:path extrusionOk="0" h="120000" w="120000">
                    <a:moveTo>
                      <a:pt x="13170" y="117551"/>
                    </a:moveTo>
                    <a:cubicBezTo>
                      <a:pt x="14634" y="118775"/>
                      <a:pt x="14634" y="118775"/>
                      <a:pt x="16097" y="119999"/>
                    </a:cubicBezTo>
                    <a:cubicBezTo>
                      <a:pt x="117073" y="35510"/>
                      <a:pt x="117073" y="35510"/>
                      <a:pt x="117073" y="35510"/>
                    </a:cubicBezTo>
                    <a:cubicBezTo>
                      <a:pt x="117073" y="34285"/>
                      <a:pt x="117073" y="33061"/>
                      <a:pt x="117073" y="30612"/>
                    </a:cubicBezTo>
                    <a:cubicBezTo>
                      <a:pt x="120000" y="23265"/>
                      <a:pt x="115609" y="26938"/>
                      <a:pt x="117073" y="18367"/>
                    </a:cubicBezTo>
                    <a:cubicBezTo>
                      <a:pt x="117073" y="9795"/>
                      <a:pt x="117073" y="9795"/>
                      <a:pt x="117073" y="9795"/>
                    </a:cubicBezTo>
                    <a:cubicBezTo>
                      <a:pt x="118536" y="6122"/>
                      <a:pt x="118536" y="3673"/>
                      <a:pt x="117073" y="0"/>
                    </a:cubicBezTo>
                    <a:cubicBezTo>
                      <a:pt x="0" y="97959"/>
                      <a:pt x="0" y="97959"/>
                      <a:pt x="0" y="97959"/>
                    </a:cubicBezTo>
                    <a:cubicBezTo>
                      <a:pt x="4390" y="104081"/>
                      <a:pt x="8780" y="111428"/>
                      <a:pt x="13170" y="117551"/>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6" name="Shape 626"/>
              <p:cNvSpPr/>
              <p:nvPr/>
            </p:nvSpPr>
            <p:spPr>
              <a:xfrm>
                <a:off x="6651625" y="2025650"/>
                <a:ext cx="176212" cy="204787"/>
              </a:xfrm>
              <a:custGeom>
                <a:pathLst>
                  <a:path extrusionOk="0" h="120000" w="120000">
                    <a:moveTo>
                      <a:pt x="4285" y="90612"/>
                    </a:moveTo>
                    <a:cubicBezTo>
                      <a:pt x="2857" y="93061"/>
                      <a:pt x="0" y="95510"/>
                      <a:pt x="0" y="95510"/>
                    </a:cubicBezTo>
                    <a:cubicBezTo>
                      <a:pt x="0" y="102857"/>
                      <a:pt x="2857" y="110204"/>
                      <a:pt x="4285" y="119999"/>
                    </a:cubicBezTo>
                    <a:cubicBezTo>
                      <a:pt x="120000" y="20816"/>
                      <a:pt x="120000" y="20816"/>
                      <a:pt x="120000" y="20816"/>
                    </a:cubicBezTo>
                    <a:cubicBezTo>
                      <a:pt x="114285" y="17142"/>
                      <a:pt x="107142" y="13469"/>
                      <a:pt x="108571" y="7346"/>
                    </a:cubicBezTo>
                    <a:cubicBezTo>
                      <a:pt x="108571" y="0"/>
                      <a:pt x="97142" y="19591"/>
                      <a:pt x="92857" y="15918"/>
                    </a:cubicBezTo>
                    <a:cubicBezTo>
                      <a:pt x="91428" y="14693"/>
                      <a:pt x="91428" y="12244"/>
                      <a:pt x="91428" y="9795"/>
                    </a:cubicBezTo>
                    <a:cubicBezTo>
                      <a:pt x="4285" y="85714"/>
                      <a:pt x="4285" y="85714"/>
                      <a:pt x="4285" y="85714"/>
                    </a:cubicBezTo>
                    <a:cubicBezTo>
                      <a:pt x="4285" y="88163"/>
                      <a:pt x="4285" y="89387"/>
                      <a:pt x="4285" y="90612"/>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7" name="Shape 627"/>
              <p:cNvSpPr/>
              <p:nvPr/>
            </p:nvSpPr>
            <p:spPr>
              <a:xfrm>
                <a:off x="6605588" y="2825750"/>
                <a:ext cx="371474" cy="427037"/>
              </a:xfrm>
              <a:custGeom>
                <a:pathLst>
                  <a:path extrusionOk="0" h="120000" w="120000">
                    <a:moveTo>
                      <a:pt x="119999" y="0"/>
                    </a:moveTo>
                    <a:cubicBezTo>
                      <a:pt x="0" y="104039"/>
                      <a:pt x="0" y="104039"/>
                      <a:pt x="0" y="104039"/>
                    </a:cubicBezTo>
                    <a:cubicBezTo>
                      <a:pt x="2033" y="120000"/>
                      <a:pt x="2033" y="120000"/>
                      <a:pt x="2033" y="120000"/>
                    </a:cubicBezTo>
                    <a:cubicBezTo>
                      <a:pt x="97627" y="36650"/>
                      <a:pt x="97627" y="36650"/>
                      <a:pt x="97627" y="36650"/>
                    </a:cubicBezTo>
                    <a:cubicBezTo>
                      <a:pt x="98983" y="23054"/>
                      <a:pt x="98983" y="23054"/>
                      <a:pt x="98983" y="23054"/>
                    </a:cubicBezTo>
                    <a:cubicBezTo>
                      <a:pt x="106440" y="18916"/>
                      <a:pt x="113898" y="13596"/>
                      <a:pt x="119999" y="7093"/>
                    </a:cubicBezTo>
                    <a:cubicBezTo>
                      <a:pt x="119999" y="5320"/>
                      <a:pt x="119999" y="2955"/>
                      <a:pt x="119999"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8" name="Shape 628"/>
              <p:cNvSpPr/>
              <p:nvPr/>
            </p:nvSpPr>
            <p:spPr>
              <a:xfrm>
                <a:off x="6613525" y="2995613"/>
                <a:ext cx="290512" cy="346074"/>
              </a:xfrm>
              <a:custGeom>
                <a:pathLst>
                  <a:path extrusionOk="0" h="120000" w="120000">
                    <a:moveTo>
                      <a:pt x="1967" y="120000"/>
                    </a:moveTo>
                    <a:lnTo>
                      <a:pt x="117377" y="23669"/>
                    </a:lnTo>
                    <a:lnTo>
                      <a:pt x="120000" y="0"/>
                    </a:lnTo>
                    <a:lnTo>
                      <a:pt x="0" y="100733"/>
                    </a:lnTo>
                    <a:lnTo>
                      <a:pt x="1967" y="12000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29" name="Shape 629"/>
              <p:cNvSpPr/>
              <p:nvPr/>
            </p:nvSpPr>
            <p:spPr>
              <a:xfrm>
                <a:off x="6629400" y="3209925"/>
                <a:ext cx="255587" cy="311149"/>
              </a:xfrm>
              <a:custGeom>
                <a:pathLst>
                  <a:path extrusionOk="0" h="120000" w="120000">
                    <a:moveTo>
                      <a:pt x="1490" y="119999"/>
                    </a:moveTo>
                    <a:lnTo>
                      <a:pt x="117763" y="25102"/>
                    </a:lnTo>
                    <a:lnTo>
                      <a:pt x="120000" y="0"/>
                    </a:lnTo>
                    <a:lnTo>
                      <a:pt x="0" y="98571"/>
                    </a:lnTo>
                    <a:lnTo>
                      <a:pt x="1490" y="119999"/>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0" name="Shape 630"/>
              <p:cNvSpPr/>
              <p:nvPr/>
            </p:nvSpPr>
            <p:spPr>
              <a:xfrm>
                <a:off x="6623050" y="3103563"/>
                <a:ext cx="271461" cy="327025"/>
              </a:xfrm>
              <a:custGeom>
                <a:pathLst>
                  <a:path extrusionOk="0" h="120000" w="120000">
                    <a:moveTo>
                      <a:pt x="1403" y="120000"/>
                    </a:moveTo>
                    <a:lnTo>
                      <a:pt x="117192" y="23883"/>
                    </a:lnTo>
                    <a:lnTo>
                      <a:pt x="120000" y="0"/>
                    </a:lnTo>
                    <a:lnTo>
                      <a:pt x="0" y="100194"/>
                    </a:lnTo>
                    <a:lnTo>
                      <a:pt x="1403" y="12000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1" name="Shape 631"/>
              <p:cNvSpPr/>
              <p:nvPr/>
            </p:nvSpPr>
            <p:spPr>
              <a:xfrm>
                <a:off x="6813550" y="3529012"/>
                <a:ext cx="44450" cy="46037"/>
              </a:xfrm>
              <a:custGeom>
                <a:pathLst>
                  <a:path extrusionOk="0" h="120000" w="120000">
                    <a:moveTo>
                      <a:pt x="11428" y="120000"/>
                    </a:moveTo>
                    <a:cubicBezTo>
                      <a:pt x="74285" y="120000"/>
                      <a:pt x="120000" y="70909"/>
                      <a:pt x="120000" y="16363"/>
                    </a:cubicBezTo>
                    <a:cubicBezTo>
                      <a:pt x="120000" y="0"/>
                      <a:pt x="120000" y="0"/>
                      <a:pt x="120000" y="0"/>
                    </a:cubicBezTo>
                    <a:cubicBezTo>
                      <a:pt x="0" y="120000"/>
                      <a:pt x="0" y="120000"/>
                      <a:pt x="0" y="120000"/>
                    </a:cubicBezTo>
                    <a:lnTo>
                      <a:pt x="11428" y="12000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2" name="Shape 632"/>
              <p:cNvSpPr/>
              <p:nvPr/>
            </p:nvSpPr>
            <p:spPr>
              <a:xfrm>
                <a:off x="6715125" y="3422650"/>
                <a:ext cx="152399" cy="152399"/>
              </a:xfrm>
              <a:custGeom>
                <a:pathLst>
                  <a:path extrusionOk="0" h="120000" w="120000">
                    <a:moveTo>
                      <a:pt x="47500" y="120000"/>
                    </a:moveTo>
                    <a:lnTo>
                      <a:pt x="115000" y="51250"/>
                    </a:lnTo>
                    <a:lnTo>
                      <a:pt x="120000" y="0"/>
                    </a:lnTo>
                    <a:lnTo>
                      <a:pt x="0" y="120000"/>
                    </a:lnTo>
                    <a:lnTo>
                      <a:pt x="47500" y="120000"/>
                    </a:ln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3" name="Shape 633"/>
              <p:cNvSpPr/>
              <p:nvPr/>
            </p:nvSpPr>
            <p:spPr>
              <a:xfrm>
                <a:off x="6538912" y="2452688"/>
                <a:ext cx="425449" cy="449262"/>
              </a:xfrm>
              <a:custGeom>
                <a:pathLst>
                  <a:path extrusionOk="0" h="120000" w="120000">
                    <a:moveTo>
                      <a:pt x="118817" y="0"/>
                    </a:moveTo>
                    <a:cubicBezTo>
                      <a:pt x="0" y="112710"/>
                      <a:pt x="0" y="112710"/>
                      <a:pt x="0" y="112710"/>
                    </a:cubicBezTo>
                    <a:cubicBezTo>
                      <a:pt x="2955" y="115514"/>
                      <a:pt x="5911" y="117757"/>
                      <a:pt x="9458" y="120000"/>
                    </a:cubicBezTo>
                    <a:cubicBezTo>
                      <a:pt x="120000" y="14579"/>
                      <a:pt x="120000" y="14579"/>
                      <a:pt x="120000" y="14579"/>
                    </a:cubicBezTo>
                    <a:cubicBezTo>
                      <a:pt x="120000" y="9532"/>
                      <a:pt x="119408" y="4485"/>
                      <a:pt x="118817"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4" name="Shape 634"/>
              <p:cNvSpPr/>
              <p:nvPr/>
            </p:nvSpPr>
            <p:spPr>
              <a:xfrm>
                <a:off x="6532562" y="2300288"/>
                <a:ext cx="149225" cy="152399"/>
              </a:xfrm>
              <a:custGeom>
                <a:pathLst>
                  <a:path extrusionOk="0" h="120000" w="120000">
                    <a:moveTo>
                      <a:pt x="114929" y="0"/>
                    </a:moveTo>
                    <a:cubicBezTo>
                      <a:pt x="96338" y="11506"/>
                      <a:pt x="76056" y="11506"/>
                      <a:pt x="57464" y="18082"/>
                    </a:cubicBezTo>
                    <a:cubicBezTo>
                      <a:pt x="11830" y="62465"/>
                      <a:pt x="11830" y="62465"/>
                      <a:pt x="11830" y="62465"/>
                    </a:cubicBezTo>
                    <a:cubicBezTo>
                      <a:pt x="6760" y="77260"/>
                      <a:pt x="3380" y="96986"/>
                      <a:pt x="0" y="119999"/>
                    </a:cubicBezTo>
                    <a:cubicBezTo>
                      <a:pt x="120000" y="4931"/>
                      <a:pt x="120000" y="4931"/>
                      <a:pt x="120000" y="4931"/>
                    </a:cubicBezTo>
                    <a:cubicBezTo>
                      <a:pt x="116619" y="1643"/>
                      <a:pt x="114929" y="0"/>
                      <a:pt x="114929"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5" name="Shape 635"/>
              <p:cNvSpPr/>
              <p:nvPr/>
            </p:nvSpPr>
            <p:spPr>
              <a:xfrm>
                <a:off x="6599238" y="2730500"/>
                <a:ext cx="377824" cy="431799"/>
              </a:xfrm>
              <a:custGeom>
                <a:pathLst>
                  <a:path extrusionOk="0" h="120000" w="120000">
                    <a:moveTo>
                      <a:pt x="119333" y="0"/>
                    </a:moveTo>
                    <a:cubicBezTo>
                      <a:pt x="0" y="104854"/>
                      <a:pt x="0" y="104854"/>
                      <a:pt x="0" y="104854"/>
                    </a:cubicBezTo>
                    <a:cubicBezTo>
                      <a:pt x="1333" y="120000"/>
                      <a:pt x="1333" y="120000"/>
                      <a:pt x="1333" y="120000"/>
                    </a:cubicBezTo>
                    <a:cubicBezTo>
                      <a:pt x="120000" y="16310"/>
                      <a:pt x="120000" y="16310"/>
                      <a:pt x="120000" y="16310"/>
                    </a:cubicBezTo>
                    <a:cubicBezTo>
                      <a:pt x="120000" y="11650"/>
                      <a:pt x="119333" y="5825"/>
                      <a:pt x="119333"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6" name="Shape 636"/>
              <p:cNvSpPr/>
              <p:nvPr/>
            </p:nvSpPr>
            <p:spPr>
              <a:xfrm>
                <a:off x="6591300" y="2635250"/>
                <a:ext cx="384174" cy="436563"/>
              </a:xfrm>
              <a:custGeom>
                <a:pathLst>
                  <a:path extrusionOk="0" h="120000" w="120000">
                    <a:moveTo>
                      <a:pt x="119344" y="0"/>
                    </a:moveTo>
                    <a:cubicBezTo>
                      <a:pt x="0" y="105000"/>
                      <a:pt x="0" y="105000"/>
                      <a:pt x="0" y="105000"/>
                    </a:cubicBezTo>
                    <a:cubicBezTo>
                      <a:pt x="1311" y="120000"/>
                      <a:pt x="1311" y="120000"/>
                      <a:pt x="1311" y="120000"/>
                    </a:cubicBezTo>
                    <a:cubicBezTo>
                      <a:pt x="120000" y="16153"/>
                      <a:pt x="120000" y="16153"/>
                      <a:pt x="120000" y="16153"/>
                    </a:cubicBezTo>
                    <a:cubicBezTo>
                      <a:pt x="120000" y="10961"/>
                      <a:pt x="119344" y="5192"/>
                      <a:pt x="119344"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7" name="Shape 637"/>
              <p:cNvSpPr/>
              <p:nvPr/>
            </p:nvSpPr>
            <p:spPr>
              <a:xfrm>
                <a:off x="6519862" y="2300288"/>
                <a:ext cx="346074" cy="361950"/>
              </a:xfrm>
              <a:custGeom>
                <a:pathLst>
                  <a:path extrusionOk="0" h="120000" w="120000">
                    <a:moveTo>
                      <a:pt x="104727" y="0"/>
                    </a:moveTo>
                    <a:cubicBezTo>
                      <a:pt x="727" y="99190"/>
                      <a:pt x="727" y="99190"/>
                      <a:pt x="727" y="99190"/>
                    </a:cubicBezTo>
                    <a:cubicBezTo>
                      <a:pt x="727" y="106127"/>
                      <a:pt x="0" y="113063"/>
                      <a:pt x="0" y="120000"/>
                    </a:cubicBezTo>
                    <a:cubicBezTo>
                      <a:pt x="120000" y="5549"/>
                      <a:pt x="120000" y="5549"/>
                      <a:pt x="120000" y="5549"/>
                    </a:cubicBezTo>
                    <a:cubicBezTo>
                      <a:pt x="114909" y="4161"/>
                      <a:pt x="109818" y="2774"/>
                      <a:pt x="104727"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8" name="Shape 638"/>
              <p:cNvSpPr/>
              <p:nvPr/>
            </p:nvSpPr>
            <p:spPr>
              <a:xfrm>
                <a:off x="6581775" y="2543175"/>
                <a:ext cx="388936" cy="441324"/>
              </a:xfrm>
              <a:custGeom>
                <a:pathLst>
                  <a:path extrusionOk="0" h="120000" w="120000">
                    <a:moveTo>
                      <a:pt x="119351" y="0"/>
                    </a:moveTo>
                    <a:cubicBezTo>
                      <a:pt x="0" y="104571"/>
                      <a:pt x="0" y="104571"/>
                      <a:pt x="0" y="104571"/>
                    </a:cubicBezTo>
                    <a:cubicBezTo>
                      <a:pt x="1945" y="120000"/>
                      <a:pt x="1945" y="120000"/>
                      <a:pt x="1945" y="120000"/>
                    </a:cubicBezTo>
                    <a:cubicBezTo>
                      <a:pt x="120000" y="15428"/>
                      <a:pt x="120000" y="15428"/>
                      <a:pt x="120000" y="15428"/>
                    </a:cubicBezTo>
                    <a:cubicBezTo>
                      <a:pt x="120000" y="10285"/>
                      <a:pt x="119351" y="5142"/>
                      <a:pt x="119351"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39" name="Shape 639"/>
              <p:cNvSpPr/>
              <p:nvPr/>
            </p:nvSpPr>
            <p:spPr>
              <a:xfrm>
                <a:off x="6638925" y="3314700"/>
                <a:ext cx="236536" cy="260350"/>
              </a:xfrm>
              <a:custGeom>
                <a:pathLst>
                  <a:path extrusionOk="0" h="120000" w="120000">
                    <a:moveTo>
                      <a:pt x="18053" y="120000"/>
                    </a:moveTo>
                    <a:cubicBezTo>
                      <a:pt x="19115" y="120000"/>
                      <a:pt x="19115" y="120000"/>
                      <a:pt x="19115" y="120000"/>
                    </a:cubicBezTo>
                    <a:cubicBezTo>
                      <a:pt x="116814" y="30967"/>
                      <a:pt x="116814" y="30967"/>
                      <a:pt x="116814" y="30967"/>
                    </a:cubicBezTo>
                    <a:cubicBezTo>
                      <a:pt x="120000" y="0"/>
                      <a:pt x="120000" y="0"/>
                      <a:pt x="120000" y="0"/>
                    </a:cubicBezTo>
                    <a:cubicBezTo>
                      <a:pt x="0" y="109354"/>
                      <a:pt x="0" y="109354"/>
                      <a:pt x="0" y="109354"/>
                    </a:cubicBezTo>
                    <a:cubicBezTo>
                      <a:pt x="3185" y="116129"/>
                      <a:pt x="10619" y="120000"/>
                      <a:pt x="18053" y="12000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40" name="Shape 640"/>
              <p:cNvSpPr/>
              <p:nvPr/>
            </p:nvSpPr>
            <p:spPr>
              <a:xfrm>
                <a:off x="6518275" y="2325688"/>
                <a:ext cx="409575" cy="436563"/>
              </a:xfrm>
              <a:custGeom>
                <a:pathLst>
                  <a:path extrusionOk="0" h="120000" w="120000">
                    <a:moveTo>
                      <a:pt x="109591" y="0"/>
                    </a:moveTo>
                    <a:cubicBezTo>
                      <a:pt x="0" y="103269"/>
                      <a:pt x="0" y="103269"/>
                      <a:pt x="0" y="103269"/>
                    </a:cubicBezTo>
                    <a:cubicBezTo>
                      <a:pt x="0" y="109038"/>
                      <a:pt x="0" y="114807"/>
                      <a:pt x="0" y="120000"/>
                    </a:cubicBezTo>
                    <a:cubicBezTo>
                      <a:pt x="119999" y="6923"/>
                      <a:pt x="119999" y="6923"/>
                      <a:pt x="119999" y="6923"/>
                    </a:cubicBezTo>
                    <a:cubicBezTo>
                      <a:pt x="116326" y="3461"/>
                      <a:pt x="113265" y="1730"/>
                      <a:pt x="109591"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641" name="Shape 641"/>
              <p:cNvSpPr/>
              <p:nvPr/>
            </p:nvSpPr>
            <p:spPr>
              <a:xfrm>
                <a:off x="6515100" y="2371725"/>
                <a:ext cx="441324" cy="484187"/>
              </a:xfrm>
              <a:custGeom>
                <a:pathLst>
                  <a:path extrusionOk="0" h="120000" w="120000">
                    <a:moveTo>
                      <a:pt x="116571" y="0"/>
                    </a:moveTo>
                    <a:cubicBezTo>
                      <a:pt x="0" y="105974"/>
                      <a:pt x="0" y="105974"/>
                      <a:pt x="0" y="105974"/>
                    </a:cubicBezTo>
                    <a:cubicBezTo>
                      <a:pt x="0" y="111688"/>
                      <a:pt x="0" y="116363"/>
                      <a:pt x="0" y="118961"/>
                    </a:cubicBezTo>
                    <a:cubicBezTo>
                      <a:pt x="571" y="119480"/>
                      <a:pt x="571" y="119999"/>
                      <a:pt x="1142" y="119999"/>
                    </a:cubicBezTo>
                    <a:cubicBezTo>
                      <a:pt x="120000" y="12467"/>
                      <a:pt x="120000" y="12467"/>
                      <a:pt x="120000" y="12467"/>
                    </a:cubicBezTo>
                    <a:cubicBezTo>
                      <a:pt x="118857" y="7272"/>
                      <a:pt x="117714" y="3116"/>
                      <a:pt x="116571" y="0"/>
                    </a:cubicBezTo>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sp>
          <p:nvSpPr>
            <p:cNvPr id="642" name="Shape 642"/>
            <p:cNvSpPr/>
            <p:nvPr/>
          </p:nvSpPr>
          <p:spPr>
            <a:xfrm>
              <a:off x="14484212" y="4157414"/>
              <a:ext cx="263828" cy="503271"/>
            </a:xfrm>
            <a:custGeom>
              <a:pathLst>
                <a:path extrusionOk="0" h="120000" w="120000">
                  <a:moveTo>
                    <a:pt x="75849" y="71174"/>
                  </a:moveTo>
                  <a:cubicBezTo>
                    <a:pt x="75849" y="80404"/>
                    <a:pt x="68679" y="85991"/>
                    <a:pt x="56226" y="85991"/>
                  </a:cubicBezTo>
                  <a:cubicBezTo>
                    <a:pt x="44528" y="85991"/>
                    <a:pt x="36603" y="80404"/>
                    <a:pt x="36603" y="71902"/>
                  </a:cubicBezTo>
                  <a:cubicBezTo>
                    <a:pt x="36603" y="69230"/>
                    <a:pt x="36603" y="69230"/>
                    <a:pt x="36603" y="69230"/>
                  </a:cubicBezTo>
                  <a:cubicBezTo>
                    <a:pt x="36603" y="61214"/>
                    <a:pt x="36603" y="61214"/>
                    <a:pt x="36603" y="61214"/>
                  </a:cubicBezTo>
                  <a:cubicBezTo>
                    <a:pt x="36603" y="53927"/>
                    <a:pt x="40000" y="51497"/>
                    <a:pt x="53584" y="50283"/>
                  </a:cubicBezTo>
                  <a:cubicBezTo>
                    <a:pt x="67924" y="48582"/>
                    <a:pt x="75849" y="43967"/>
                    <a:pt x="75849" y="36923"/>
                  </a:cubicBezTo>
                  <a:cubicBezTo>
                    <a:pt x="75849" y="30364"/>
                    <a:pt x="67547" y="25506"/>
                    <a:pt x="56226" y="25506"/>
                  </a:cubicBezTo>
                  <a:cubicBezTo>
                    <a:pt x="48301" y="25506"/>
                    <a:pt x="42641" y="27935"/>
                    <a:pt x="36226" y="33522"/>
                  </a:cubicBezTo>
                  <a:cubicBezTo>
                    <a:pt x="29433" y="39352"/>
                    <a:pt x="26037" y="41052"/>
                    <a:pt x="18867" y="41052"/>
                  </a:cubicBezTo>
                  <a:cubicBezTo>
                    <a:pt x="7924" y="41052"/>
                    <a:pt x="0" y="35708"/>
                    <a:pt x="0" y="28906"/>
                  </a:cubicBezTo>
                  <a:cubicBezTo>
                    <a:pt x="0" y="13846"/>
                    <a:pt x="27169" y="0"/>
                    <a:pt x="57358" y="0"/>
                  </a:cubicBezTo>
                  <a:cubicBezTo>
                    <a:pt x="93584" y="0"/>
                    <a:pt x="120000" y="15303"/>
                    <a:pt x="120000" y="36194"/>
                  </a:cubicBezTo>
                  <a:cubicBezTo>
                    <a:pt x="120000" y="53198"/>
                    <a:pt x="103396" y="65829"/>
                    <a:pt x="75849" y="69959"/>
                  </a:cubicBezTo>
                  <a:lnTo>
                    <a:pt x="75849" y="71174"/>
                  </a:lnTo>
                  <a:close/>
                  <a:moveTo>
                    <a:pt x="56226" y="92307"/>
                  </a:moveTo>
                  <a:cubicBezTo>
                    <a:pt x="67924" y="92307"/>
                    <a:pt x="78113" y="98380"/>
                    <a:pt x="78113" y="106153"/>
                  </a:cubicBezTo>
                  <a:cubicBezTo>
                    <a:pt x="78113" y="113927"/>
                    <a:pt x="68301" y="120000"/>
                    <a:pt x="56226" y="120000"/>
                  </a:cubicBezTo>
                  <a:cubicBezTo>
                    <a:pt x="44150" y="120000"/>
                    <a:pt x="34339" y="114170"/>
                    <a:pt x="34339" y="106153"/>
                  </a:cubicBezTo>
                  <a:cubicBezTo>
                    <a:pt x="34339" y="98380"/>
                    <a:pt x="44150" y="92307"/>
                    <a:pt x="56226" y="92307"/>
                  </a:cubicBezTo>
                  <a:close/>
                </a:path>
              </a:pathLst>
            </a:custGeom>
            <a:solidFill>
              <a:schemeClr val="lt1"/>
            </a:solidFill>
            <a:ln>
              <a:noFill/>
            </a:ln>
          </p:spPr>
          <p:txBody>
            <a:bodyPr anchorCtr="0" anchor="t" bIns="34275" lIns="68575" rIns="68575" tIns="34275">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grpSp>
        <p:nvGrpSpPr>
          <p:cNvPr id="643" name="Shape 643"/>
          <p:cNvGrpSpPr/>
          <p:nvPr/>
        </p:nvGrpSpPr>
        <p:grpSpPr>
          <a:xfrm>
            <a:off x="4094882" y="2707610"/>
            <a:ext cx="1013067" cy="766602"/>
            <a:chOff x="12877946" y="4560276"/>
            <a:chExt cx="1350404" cy="1022136"/>
          </a:xfrm>
        </p:grpSpPr>
        <p:sp>
          <p:nvSpPr>
            <p:cNvPr id="644" name="Shape 644"/>
            <p:cNvSpPr/>
            <p:nvPr/>
          </p:nvSpPr>
          <p:spPr>
            <a:xfrm>
              <a:off x="12877946" y="4560276"/>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645" name="Shape 645"/>
            <p:cNvSpPr/>
            <p:nvPr/>
          </p:nvSpPr>
          <p:spPr>
            <a:xfrm>
              <a:off x="12958011" y="4616817"/>
              <a:ext cx="1190272" cy="444698"/>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Metadata and Lineage</a:t>
              </a:r>
            </a:p>
          </p:txBody>
        </p:sp>
        <p:sp>
          <p:nvSpPr>
            <p:cNvPr id="646" name="Shape 646"/>
            <p:cNvSpPr/>
            <p:nvPr/>
          </p:nvSpPr>
          <p:spPr>
            <a:xfrm>
              <a:off x="13249490" y="5054473"/>
              <a:ext cx="599513" cy="468125"/>
            </a:xfrm>
            <a:custGeom>
              <a:pathLst>
                <a:path extrusionOk="0" h="120000" w="120000">
                  <a:moveTo>
                    <a:pt x="102765" y="62660"/>
                  </a:moveTo>
                  <a:cubicBezTo>
                    <a:pt x="103404" y="68275"/>
                    <a:pt x="107021" y="72413"/>
                    <a:pt x="111276" y="72413"/>
                  </a:cubicBezTo>
                  <a:cubicBezTo>
                    <a:pt x="116170" y="72413"/>
                    <a:pt x="120000" y="67093"/>
                    <a:pt x="120000" y="60295"/>
                  </a:cubicBezTo>
                  <a:cubicBezTo>
                    <a:pt x="120000" y="53497"/>
                    <a:pt x="116170" y="48177"/>
                    <a:pt x="111276" y="48177"/>
                  </a:cubicBezTo>
                  <a:cubicBezTo>
                    <a:pt x="107021" y="48177"/>
                    <a:pt x="103617" y="52315"/>
                    <a:pt x="102765" y="57931"/>
                  </a:cubicBezTo>
                  <a:cubicBezTo>
                    <a:pt x="70212" y="57931"/>
                    <a:pt x="70212" y="57931"/>
                    <a:pt x="70212" y="57931"/>
                  </a:cubicBezTo>
                  <a:cubicBezTo>
                    <a:pt x="69787" y="54975"/>
                    <a:pt x="68936" y="52019"/>
                    <a:pt x="67659" y="49950"/>
                  </a:cubicBezTo>
                  <a:cubicBezTo>
                    <a:pt x="85957" y="14482"/>
                    <a:pt x="85957" y="14482"/>
                    <a:pt x="85957" y="14482"/>
                  </a:cubicBezTo>
                  <a:cubicBezTo>
                    <a:pt x="102765" y="14482"/>
                    <a:pt x="102765" y="14482"/>
                    <a:pt x="102765" y="14482"/>
                  </a:cubicBezTo>
                  <a:cubicBezTo>
                    <a:pt x="103404" y="20098"/>
                    <a:pt x="107021" y="24236"/>
                    <a:pt x="111276" y="24236"/>
                  </a:cubicBezTo>
                  <a:cubicBezTo>
                    <a:pt x="116170" y="24236"/>
                    <a:pt x="120000" y="18916"/>
                    <a:pt x="120000" y="12118"/>
                  </a:cubicBezTo>
                  <a:cubicBezTo>
                    <a:pt x="120000" y="5320"/>
                    <a:pt x="116170" y="0"/>
                    <a:pt x="111276" y="0"/>
                  </a:cubicBezTo>
                  <a:cubicBezTo>
                    <a:pt x="107021" y="0"/>
                    <a:pt x="103404" y="4137"/>
                    <a:pt x="102765" y="9753"/>
                  </a:cubicBezTo>
                  <a:cubicBezTo>
                    <a:pt x="84255" y="9753"/>
                    <a:pt x="84255" y="9753"/>
                    <a:pt x="84255" y="9753"/>
                  </a:cubicBezTo>
                  <a:cubicBezTo>
                    <a:pt x="64893" y="46995"/>
                    <a:pt x="64893" y="46995"/>
                    <a:pt x="64893" y="46995"/>
                  </a:cubicBezTo>
                  <a:cubicBezTo>
                    <a:pt x="63404" y="45812"/>
                    <a:pt x="61489" y="44926"/>
                    <a:pt x="59574" y="44926"/>
                  </a:cubicBezTo>
                  <a:cubicBezTo>
                    <a:pt x="57872" y="44926"/>
                    <a:pt x="56170" y="45517"/>
                    <a:pt x="54893" y="46403"/>
                  </a:cubicBezTo>
                  <a:cubicBezTo>
                    <a:pt x="35744" y="9753"/>
                    <a:pt x="35744" y="9753"/>
                    <a:pt x="35744" y="9753"/>
                  </a:cubicBezTo>
                  <a:cubicBezTo>
                    <a:pt x="17234" y="9753"/>
                    <a:pt x="17234" y="9753"/>
                    <a:pt x="17234" y="9753"/>
                  </a:cubicBezTo>
                  <a:cubicBezTo>
                    <a:pt x="16595" y="4137"/>
                    <a:pt x="12978" y="0"/>
                    <a:pt x="8723" y="0"/>
                  </a:cubicBezTo>
                  <a:cubicBezTo>
                    <a:pt x="3829" y="0"/>
                    <a:pt x="0" y="5320"/>
                    <a:pt x="0" y="12118"/>
                  </a:cubicBezTo>
                  <a:cubicBezTo>
                    <a:pt x="0" y="18916"/>
                    <a:pt x="3829" y="24236"/>
                    <a:pt x="8723" y="24236"/>
                  </a:cubicBezTo>
                  <a:cubicBezTo>
                    <a:pt x="12978" y="24236"/>
                    <a:pt x="16595" y="20098"/>
                    <a:pt x="17234" y="14482"/>
                  </a:cubicBezTo>
                  <a:cubicBezTo>
                    <a:pt x="34042" y="14482"/>
                    <a:pt x="34042" y="14482"/>
                    <a:pt x="34042" y="14482"/>
                  </a:cubicBezTo>
                  <a:cubicBezTo>
                    <a:pt x="52127" y="49359"/>
                    <a:pt x="52127" y="49359"/>
                    <a:pt x="52127" y="49359"/>
                  </a:cubicBezTo>
                  <a:cubicBezTo>
                    <a:pt x="50425" y="51428"/>
                    <a:pt x="49361" y="54384"/>
                    <a:pt x="48936" y="57931"/>
                  </a:cubicBezTo>
                  <a:cubicBezTo>
                    <a:pt x="17234" y="57931"/>
                    <a:pt x="17234" y="57931"/>
                    <a:pt x="17234" y="57931"/>
                  </a:cubicBezTo>
                  <a:cubicBezTo>
                    <a:pt x="16382" y="52315"/>
                    <a:pt x="12978" y="48177"/>
                    <a:pt x="8723" y="48177"/>
                  </a:cubicBezTo>
                  <a:cubicBezTo>
                    <a:pt x="3829" y="48177"/>
                    <a:pt x="0" y="53497"/>
                    <a:pt x="0" y="60295"/>
                  </a:cubicBezTo>
                  <a:cubicBezTo>
                    <a:pt x="0" y="67093"/>
                    <a:pt x="3829" y="72413"/>
                    <a:pt x="8723" y="72413"/>
                  </a:cubicBezTo>
                  <a:cubicBezTo>
                    <a:pt x="12978" y="72413"/>
                    <a:pt x="16595" y="68275"/>
                    <a:pt x="17234" y="62660"/>
                  </a:cubicBezTo>
                  <a:cubicBezTo>
                    <a:pt x="49148" y="62660"/>
                    <a:pt x="49148" y="62660"/>
                    <a:pt x="49148" y="62660"/>
                  </a:cubicBezTo>
                  <a:cubicBezTo>
                    <a:pt x="49574" y="65615"/>
                    <a:pt x="50638" y="68275"/>
                    <a:pt x="52340" y="70344"/>
                  </a:cubicBezTo>
                  <a:cubicBezTo>
                    <a:pt x="34042" y="105517"/>
                    <a:pt x="34042" y="105517"/>
                    <a:pt x="34042" y="105517"/>
                  </a:cubicBezTo>
                  <a:cubicBezTo>
                    <a:pt x="17234" y="105517"/>
                    <a:pt x="17234" y="105517"/>
                    <a:pt x="17234" y="105517"/>
                  </a:cubicBezTo>
                  <a:cubicBezTo>
                    <a:pt x="16595" y="99901"/>
                    <a:pt x="12978" y="95763"/>
                    <a:pt x="8723" y="95763"/>
                  </a:cubicBezTo>
                  <a:cubicBezTo>
                    <a:pt x="3829" y="95763"/>
                    <a:pt x="0" y="101083"/>
                    <a:pt x="0" y="107881"/>
                  </a:cubicBezTo>
                  <a:cubicBezTo>
                    <a:pt x="0" y="114679"/>
                    <a:pt x="3829" y="120000"/>
                    <a:pt x="8723" y="120000"/>
                  </a:cubicBezTo>
                  <a:cubicBezTo>
                    <a:pt x="12978" y="120000"/>
                    <a:pt x="16595" y="115862"/>
                    <a:pt x="17234" y="110246"/>
                  </a:cubicBezTo>
                  <a:cubicBezTo>
                    <a:pt x="35744" y="110246"/>
                    <a:pt x="35744" y="110246"/>
                    <a:pt x="35744" y="110246"/>
                  </a:cubicBezTo>
                  <a:cubicBezTo>
                    <a:pt x="55106" y="73004"/>
                    <a:pt x="55106" y="73004"/>
                    <a:pt x="55106" y="73004"/>
                  </a:cubicBezTo>
                  <a:cubicBezTo>
                    <a:pt x="56382" y="73891"/>
                    <a:pt x="57872" y="74482"/>
                    <a:pt x="59574" y="74482"/>
                  </a:cubicBezTo>
                  <a:cubicBezTo>
                    <a:pt x="61489" y="74482"/>
                    <a:pt x="63191" y="73891"/>
                    <a:pt x="64680" y="72709"/>
                  </a:cubicBezTo>
                  <a:cubicBezTo>
                    <a:pt x="84255" y="110246"/>
                    <a:pt x="84255" y="110246"/>
                    <a:pt x="84255" y="110246"/>
                  </a:cubicBezTo>
                  <a:cubicBezTo>
                    <a:pt x="102765" y="110246"/>
                    <a:pt x="102765" y="110246"/>
                    <a:pt x="102765" y="110246"/>
                  </a:cubicBezTo>
                  <a:cubicBezTo>
                    <a:pt x="103404" y="115862"/>
                    <a:pt x="107021" y="120000"/>
                    <a:pt x="111276" y="120000"/>
                  </a:cubicBezTo>
                  <a:cubicBezTo>
                    <a:pt x="116170" y="120000"/>
                    <a:pt x="120000" y="114679"/>
                    <a:pt x="120000" y="107881"/>
                  </a:cubicBezTo>
                  <a:cubicBezTo>
                    <a:pt x="120000" y="101083"/>
                    <a:pt x="116170" y="95763"/>
                    <a:pt x="111276" y="95763"/>
                  </a:cubicBezTo>
                  <a:cubicBezTo>
                    <a:pt x="107021" y="95763"/>
                    <a:pt x="103404" y="99901"/>
                    <a:pt x="102765" y="105517"/>
                  </a:cubicBezTo>
                  <a:cubicBezTo>
                    <a:pt x="85957" y="105517"/>
                    <a:pt x="85957" y="105517"/>
                    <a:pt x="85957" y="105517"/>
                  </a:cubicBezTo>
                  <a:cubicBezTo>
                    <a:pt x="67446" y="69753"/>
                    <a:pt x="67446" y="69753"/>
                    <a:pt x="67446" y="69753"/>
                  </a:cubicBezTo>
                  <a:cubicBezTo>
                    <a:pt x="68723" y="67684"/>
                    <a:pt x="69574" y="65320"/>
                    <a:pt x="70000" y="62660"/>
                  </a:cubicBezTo>
                  <a:lnTo>
                    <a:pt x="102765" y="62660"/>
                  </a:lnTo>
                  <a:close/>
                  <a:moveTo>
                    <a:pt x="111276" y="52906"/>
                  </a:moveTo>
                  <a:cubicBezTo>
                    <a:pt x="114255" y="52906"/>
                    <a:pt x="116595" y="56157"/>
                    <a:pt x="116595" y="60295"/>
                  </a:cubicBezTo>
                  <a:cubicBezTo>
                    <a:pt x="116595" y="64433"/>
                    <a:pt x="114255" y="67684"/>
                    <a:pt x="111276" y="67684"/>
                  </a:cubicBezTo>
                  <a:cubicBezTo>
                    <a:pt x="108297" y="67684"/>
                    <a:pt x="105957" y="64433"/>
                    <a:pt x="105957" y="60295"/>
                  </a:cubicBezTo>
                  <a:cubicBezTo>
                    <a:pt x="105957" y="56157"/>
                    <a:pt x="108297" y="52906"/>
                    <a:pt x="111276" y="52906"/>
                  </a:cubicBezTo>
                  <a:close/>
                  <a:moveTo>
                    <a:pt x="111276" y="4729"/>
                  </a:moveTo>
                  <a:cubicBezTo>
                    <a:pt x="114255" y="4729"/>
                    <a:pt x="116595" y="7980"/>
                    <a:pt x="116595" y="12118"/>
                  </a:cubicBezTo>
                  <a:cubicBezTo>
                    <a:pt x="116595" y="16256"/>
                    <a:pt x="114255" y="19507"/>
                    <a:pt x="111276" y="19507"/>
                  </a:cubicBezTo>
                  <a:cubicBezTo>
                    <a:pt x="108297" y="19507"/>
                    <a:pt x="105957" y="16256"/>
                    <a:pt x="105957" y="12118"/>
                  </a:cubicBezTo>
                  <a:cubicBezTo>
                    <a:pt x="105957" y="7980"/>
                    <a:pt x="108297" y="4729"/>
                    <a:pt x="111276" y="4729"/>
                  </a:cubicBezTo>
                  <a:close/>
                  <a:moveTo>
                    <a:pt x="8723" y="19507"/>
                  </a:moveTo>
                  <a:cubicBezTo>
                    <a:pt x="5744" y="19507"/>
                    <a:pt x="3404" y="16256"/>
                    <a:pt x="3404" y="12118"/>
                  </a:cubicBezTo>
                  <a:cubicBezTo>
                    <a:pt x="3404" y="7980"/>
                    <a:pt x="5744" y="4729"/>
                    <a:pt x="8723" y="4729"/>
                  </a:cubicBezTo>
                  <a:cubicBezTo>
                    <a:pt x="11702" y="4729"/>
                    <a:pt x="14042" y="7980"/>
                    <a:pt x="14042" y="12118"/>
                  </a:cubicBezTo>
                  <a:cubicBezTo>
                    <a:pt x="14042" y="16256"/>
                    <a:pt x="11702" y="19507"/>
                    <a:pt x="8723" y="19507"/>
                  </a:cubicBezTo>
                  <a:close/>
                  <a:moveTo>
                    <a:pt x="8723" y="67684"/>
                  </a:moveTo>
                  <a:cubicBezTo>
                    <a:pt x="5744" y="67684"/>
                    <a:pt x="3404" y="64433"/>
                    <a:pt x="3404" y="60295"/>
                  </a:cubicBezTo>
                  <a:cubicBezTo>
                    <a:pt x="3404" y="56157"/>
                    <a:pt x="5744" y="52906"/>
                    <a:pt x="8723" y="52906"/>
                  </a:cubicBezTo>
                  <a:cubicBezTo>
                    <a:pt x="11702" y="52906"/>
                    <a:pt x="14042" y="56157"/>
                    <a:pt x="14042" y="60295"/>
                  </a:cubicBezTo>
                  <a:cubicBezTo>
                    <a:pt x="14042" y="64433"/>
                    <a:pt x="11702" y="67684"/>
                    <a:pt x="8723" y="67684"/>
                  </a:cubicBezTo>
                  <a:close/>
                  <a:moveTo>
                    <a:pt x="8723" y="115270"/>
                  </a:moveTo>
                  <a:cubicBezTo>
                    <a:pt x="5744" y="115270"/>
                    <a:pt x="3404" y="112019"/>
                    <a:pt x="3404" y="107881"/>
                  </a:cubicBezTo>
                  <a:cubicBezTo>
                    <a:pt x="3404" y="103743"/>
                    <a:pt x="5744" y="100492"/>
                    <a:pt x="8723" y="100492"/>
                  </a:cubicBezTo>
                  <a:cubicBezTo>
                    <a:pt x="11702" y="100492"/>
                    <a:pt x="14042" y="103743"/>
                    <a:pt x="14042" y="107881"/>
                  </a:cubicBezTo>
                  <a:cubicBezTo>
                    <a:pt x="14042" y="112019"/>
                    <a:pt x="11702" y="115270"/>
                    <a:pt x="8723" y="115270"/>
                  </a:cubicBezTo>
                  <a:close/>
                  <a:moveTo>
                    <a:pt x="111276" y="100492"/>
                  </a:moveTo>
                  <a:cubicBezTo>
                    <a:pt x="114255" y="100492"/>
                    <a:pt x="116595" y="103743"/>
                    <a:pt x="116595" y="107881"/>
                  </a:cubicBezTo>
                  <a:cubicBezTo>
                    <a:pt x="116595" y="112019"/>
                    <a:pt x="114255" y="115270"/>
                    <a:pt x="111276" y="115270"/>
                  </a:cubicBezTo>
                  <a:cubicBezTo>
                    <a:pt x="108297" y="115270"/>
                    <a:pt x="105957" y="112019"/>
                    <a:pt x="105957" y="107881"/>
                  </a:cubicBezTo>
                  <a:cubicBezTo>
                    <a:pt x="105957" y="103743"/>
                    <a:pt x="108297" y="100492"/>
                    <a:pt x="111276" y="100492"/>
                  </a:cubicBezTo>
                  <a:close/>
                  <a:moveTo>
                    <a:pt x="52340" y="59704"/>
                  </a:moveTo>
                  <a:cubicBezTo>
                    <a:pt x="52340" y="54088"/>
                    <a:pt x="55531" y="49655"/>
                    <a:pt x="59574" y="49655"/>
                  </a:cubicBezTo>
                  <a:cubicBezTo>
                    <a:pt x="63617" y="49655"/>
                    <a:pt x="66808" y="54088"/>
                    <a:pt x="66808" y="59704"/>
                  </a:cubicBezTo>
                  <a:cubicBezTo>
                    <a:pt x="66808" y="65320"/>
                    <a:pt x="63617" y="69753"/>
                    <a:pt x="59574" y="69753"/>
                  </a:cubicBezTo>
                  <a:cubicBezTo>
                    <a:pt x="55531" y="69753"/>
                    <a:pt x="52340" y="65320"/>
                    <a:pt x="52340" y="59704"/>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nvGrpSpPr>
          <p:cNvPr id="647" name="Shape 647"/>
          <p:cNvGrpSpPr/>
          <p:nvPr/>
        </p:nvGrpSpPr>
        <p:grpSpPr>
          <a:xfrm>
            <a:off x="5157461" y="2697576"/>
            <a:ext cx="1013067" cy="766602"/>
            <a:chOff x="13278843" y="5046057"/>
            <a:chExt cx="1350404" cy="1022136"/>
          </a:xfrm>
        </p:grpSpPr>
        <p:sp>
          <p:nvSpPr>
            <p:cNvPr id="648" name="Shape 648"/>
            <p:cNvSpPr/>
            <p:nvPr/>
          </p:nvSpPr>
          <p:spPr>
            <a:xfrm>
              <a:off x="13278843" y="5046057"/>
              <a:ext cx="1350404" cy="1022136"/>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649" name="Shape 649"/>
            <p:cNvSpPr/>
            <p:nvPr/>
          </p:nvSpPr>
          <p:spPr>
            <a:xfrm>
              <a:off x="13358907" y="5102598"/>
              <a:ext cx="1190272" cy="283886"/>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Security</a:t>
              </a:r>
            </a:p>
          </p:txBody>
        </p:sp>
        <p:grpSp>
          <p:nvGrpSpPr>
            <p:cNvPr id="650" name="Shape 650"/>
            <p:cNvGrpSpPr/>
            <p:nvPr/>
          </p:nvGrpSpPr>
          <p:grpSpPr>
            <a:xfrm>
              <a:off x="13648578" y="5439336"/>
              <a:ext cx="608476" cy="492235"/>
              <a:chOff x="7589838" y="5049837"/>
              <a:chExt cx="622300" cy="508000"/>
            </a:xfrm>
          </p:grpSpPr>
          <p:sp>
            <p:nvSpPr>
              <p:cNvPr id="651" name="Shape 651"/>
              <p:cNvSpPr/>
              <p:nvPr/>
            </p:nvSpPr>
            <p:spPr>
              <a:xfrm>
                <a:off x="7993063" y="5146675"/>
                <a:ext cx="44450" cy="158750"/>
              </a:xfrm>
              <a:custGeom>
                <a:pathLst>
                  <a:path extrusionOk="0" h="120000" w="120000">
                    <a:moveTo>
                      <a:pt x="120000" y="0"/>
                    </a:moveTo>
                    <a:cubicBezTo>
                      <a:pt x="0" y="0"/>
                      <a:pt x="0" y="0"/>
                      <a:pt x="0" y="0"/>
                    </a:cubicBezTo>
                    <a:cubicBezTo>
                      <a:pt x="0" y="119999"/>
                      <a:pt x="0" y="119999"/>
                      <a:pt x="0" y="119999"/>
                    </a:cubicBezTo>
                    <a:cubicBezTo>
                      <a:pt x="120000" y="119999"/>
                      <a:pt x="120000" y="119999"/>
                      <a:pt x="120000" y="119999"/>
                    </a:cubicBezTo>
                    <a:lnTo>
                      <a:pt x="120000" y="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52" name="Shape 652"/>
              <p:cNvSpPr/>
              <p:nvPr/>
            </p:nvSpPr>
            <p:spPr>
              <a:xfrm>
                <a:off x="8094663" y="5291137"/>
                <a:ext cx="17462" cy="103186"/>
              </a:xfrm>
              <a:custGeom>
                <a:pathLst>
                  <a:path extrusionOk="0" h="120000" w="120000">
                    <a:moveTo>
                      <a:pt x="120000" y="120000"/>
                    </a:moveTo>
                    <a:cubicBezTo>
                      <a:pt x="120000" y="91812"/>
                      <a:pt x="120000" y="53154"/>
                      <a:pt x="120000" y="0"/>
                    </a:cubicBezTo>
                    <a:cubicBezTo>
                      <a:pt x="72000" y="805"/>
                      <a:pt x="33600" y="4026"/>
                      <a:pt x="0" y="8859"/>
                    </a:cubicBezTo>
                    <a:cubicBezTo>
                      <a:pt x="0" y="41879"/>
                      <a:pt x="0" y="78120"/>
                      <a:pt x="0" y="120000"/>
                    </a:cubicBezTo>
                    <a:lnTo>
                      <a:pt x="120000" y="12000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53" name="Shape 653"/>
              <p:cNvSpPr/>
              <p:nvPr/>
            </p:nvSpPr>
            <p:spPr>
              <a:xfrm>
                <a:off x="7870825" y="5241925"/>
                <a:ext cx="42862" cy="63500"/>
              </a:xfrm>
              <a:custGeom>
                <a:pathLst>
                  <a:path extrusionOk="0" h="120000" w="120000">
                    <a:moveTo>
                      <a:pt x="120000" y="0"/>
                    </a:moveTo>
                    <a:cubicBezTo>
                      <a:pt x="0" y="0"/>
                      <a:pt x="0" y="0"/>
                      <a:pt x="0" y="0"/>
                    </a:cubicBezTo>
                    <a:cubicBezTo>
                      <a:pt x="0" y="120000"/>
                      <a:pt x="0" y="120000"/>
                      <a:pt x="0" y="120000"/>
                    </a:cubicBezTo>
                    <a:cubicBezTo>
                      <a:pt x="120000" y="120000"/>
                      <a:pt x="120000" y="120000"/>
                      <a:pt x="120000" y="120000"/>
                    </a:cubicBezTo>
                    <a:lnTo>
                      <a:pt x="120000" y="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54" name="Shape 654"/>
              <p:cNvSpPr/>
              <p:nvPr/>
            </p:nvSpPr>
            <p:spPr>
              <a:xfrm>
                <a:off x="7931150" y="5187950"/>
                <a:ext cx="44450" cy="117474"/>
              </a:xfrm>
              <a:custGeom>
                <a:pathLst>
                  <a:path extrusionOk="0" h="120000" w="120000">
                    <a:moveTo>
                      <a:pt x="120000" y="0"/>
                    </a:moveTo>
                    <a:cubicBezTo>
                      <a:pt x="0" y="0"/>
                      <a:pt x="0" y="0"/>
                      <a:pt x="0" y="0"/>
                    </a:cubicBezTo>
                    <a:cubicBezTo>
                      <a:pt x="0" y="120000"/>
                      <a:pt x="0" y="120000"/>
                      <a:pt x="0" y="120000"/>
                    </a:cubicBezTo>
                    <a:cubicBezTo>
                      <a:pt x="120000" y="120000"/>
                      <a:pt x="120000" y="120000"/>
                      <a:pt x="120000" y="120000"/>
                    </a:cubicBezTo>
                    <a:lnTo>
                      <a:pt x="120000" y="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55" name="Shape 655"/>
              <p:cNvSpPr/>
              <p:nvPr/>
            </p:nvSpPr>
            <p:spPr>
              <a:xfrm>
                <a:off x="7874000" y="5348287"/>
                <a:ext cx="163513" cy="73025"/>
              </a:xfrm>
              <a:custGeom>
                <a:pathLst>
                  <a:path extrusionOk="0" h="120000" w="120000">
                    <a:moveTo>
                      <a:pt x="109322" y="45283"/>
                    </a:moveTo>
                    <a:cubicBezTo>
                      <a:pt x="114915" y="45283"/>
                      <a:pt x="120000" y="35094"/>
                      <a:pt x="120000" y="22641"/>
                    </a:cubicBezTo>
                    <a:cubicBezTo>
                      <a:pt x="120000" y="10188"/>
                      <a:pt x="114915" y="0"/>
                      <a:pt x="109322" y="0"/>
                    </a:cubicBezTo>
                    <a:cubicBezTo>
                      <a:pt x="103728" y="0"/>
                      <a:pt x="99152" y="10188"/>
                      <a:pt x="99152" y="22641"/>
                    </a:cubicBezTo>
                    <a:cubicBezTo>
                      <a:pt x="99152" y="27169"/>
                      <a:pt x="99661" y="31698"/>
                      <a:pt x="100677" y="35094"/>
                    </a:cubicBezTo>
                    <a:cubicBezTo>
                      <a:pt x="75762" y="80377"/>
                      <a:pt x="75762" y="80377"/>
                      <a:pt x="75762" y="80377"/>
                    </a:cubicBezTo>
                    <a:cubicBezTo>
                      <a:pt x="74237" y="76981"/>
                      <a:pt x="71694" y="74716"/>
                      <a:pt x="69152" y="74716"/>
                    </a:cubicBezTo>
                    <a:cubicBezTo>
                      <a:pt x="66101" y="74716"/>
                      <a:pt x="64067" y="76981"/>
                      <a:pt x="62033" y="81509"/>
                    </a:cubicBezTo>
                    <a:cubicBezTo>
                      <a:pt x="41694" y="49811"/>
                      <a:pt x="41694" y="49811"/>
                      <a:pt x="41694" y="49811"/>
                    </a:cubicBezTo>
                    <a:cubicBezTo>
                      <a:pt x="42203" y="46415"/>
                      <a:pt x="42203" y="43018"/>
                      <a:pt x="42203" y="38490"/>
                    </a:cubicBezTo>
                    <a:cubicBezTo>
                      <a:pt x="42203" y="27169"/>
                      <a:pt x="38135" y="15849"/>
                      <a:pt x="32033" y="15849"/>
                    </a:cubicBezTo>
                    <a:cubicBezTo>
                      <a:pt x="26949" y="15849"/>
                      <a:pt x="21864" y="27169"/>
                      <a:pt x="21864" y="38490"/>
                    </a:cubicBezTo>
                    <a:cubicBezTo>
                      <a:pt x="21864" y="41886"/>
                      <a:pt x="22372" y="45283"/>
                      <a:pt x="22881" y="48679"/>
                    </a:cubicBezTo>
                    <a:cubicBezTo>
                      <a:pt x="0" y="80377"/>
                      <a:pt x="0" y="80377"/>
                      <a:pt x="0" y="80377"/>
                    </a:cubicBezTo>
                    <a:cubicBezTo>
                      <a:pt x="1525" y="86037"/>
                      <a:pt x="1525" y="86037"/>
                      <a:pt x="1525" y="86037"/>
                    </a:cubicBezTo>
                    <a:cubicBezTo>
                      <a:pt x="24406" y="54339"/>
                      <a:pt x="24406" y="54339"/>
                      <a:pt x="24406" y="54339"/>
                    </a:cubicBezTo>
                    <a:cubicBezTo>
                      <a:pt x="26440" y="60000"/>
                      <a:pt x="29491" y="61132"/>
                      <a:pt x="32033" y="61132"/>
                    </a:cubicBezTo>
                    <a:cubicBezTo>
                      <a:pt x="35084" y="61132"/>
                      <a:pt x="37627" y="60000"/>
                      <a:pt x="39661" y="55471"/>
                    </a:cubicBezTo>
                    <a:cubicBezTo>
                      <a:pt x="60000" y="86037"/>
                      <a:pt x="60000" y="86037"/>
                      <a:pt x="60000" y="86037"/>
                    </a:cubicBezTo>
                    <a:cubicBezTo>
                      <a:pt x="59491" y="89433"/>
                      <a:pt x="58983" y="92830"/>
                      <a:pt x="58983" y="97358"/>
                    </a:cubicBezTo>
                    <a:cubicBezTo>
                      <a:pt x="58983" y="108679"/>
                      <a:pt x="63559" y="120000"/>
                      <a:pt x="69152" y="120000"/>
                    </a:cubicBezTo>
                    <a:cubicBezTo>
                      <a:pt x="75254" y="120000"/>
                      <a:pt x="79322" y="108679"/>
                      <a:pt x="79322" y="97358"/>
                    </a:cubicBezTo>
                    <a:cubicBezTo>
                      <a:pt x="79322" y="92830"/>
                      <a:pt x="78813" y="88301"/>
                      <a:pt x="77796" y="84905"/>
                    </a:cubicBezTo>
                    <a:cubicBezTo>
                      <a:pt x="102711" y="39622"/>
                      <a:pt x="102711" y="39622"/>
                      <a:pt x="102711" y="39622"/>
                    </a:cubicBezTo>
                    <a:cubicBezTo>
                      <a:pt x="104745" y="43018"/>
                      <a:pt x="107288" y="45283"/>
                      <a:pt x="109322" y="45283"/>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56" name="Shape 656"/>
              <p:cNvSpPr/>
              <p:nvPr/>
            </p:nvSpPr>
            <p:spPr>
              <a:xfrm>
                <a:off x="7589838" y="5049837"/>
                <a:ext cx="522288" cy="433386"/>
              </a:xfrm>
              <a:custGeom>
                <a:pathLst>
                  <a:path extrusionOk="0" h="120000" w="120000">
                    <a:moveTo>
                      <a:pt x="4137" y="112692"/>
                    </a:moveTo>
                    <a:cubicBezTo>
                      <a:pt x="4137" y="112692"/>
                      <a:pt x="4137" y="112692"/>
                      <a:pt x="4137" y="7307"/>
                    </a:cubicBezTo>
                    <a:cubicBezTo>
                      <a:pt x="4137" y="5961"/>
                      <a:pt x="5092" y="4807"/>
                      <a:pt x="6047" y="4807"/>
                    </a:cubicBezTo>
                    <a:cubicBezTo>
                      <a:pt x="113793" y="4807"/>
                      <a:pt x="113793" y="4807"/>
                      <a:pt x="113793" y="4807"/>
                    </a:cubicBezTo>
                    <a:cubicBezTo>
                      <a:pt x="115066" y="4807"/>
                      <a:pt x="116021" y="5961"/>
                      <a:pt x="116021" y="7307"/>
                    </a:cubicBezTo>
                    <a:cubicBezTo>
                      <a:pt x="116021" y="7307"/>
                      <a:pt x="116021" y="7307"/>
                      <a:pt x="116021" y="59615"/>
                    </a:cubicBezTo>
                    <a:cubicBezTo>
                      <a:pt x="117294" y="59038"/>
                      <a:pt x="118567" y="58653"/>
                      <a:pt x="120000" y="58653"/>
                    </a:cubicBezTo>
                    <a:cubicBezTo>
                      <a:pt x="120000" y="45192"/>
                      <a:pt x="120000" y="28269"/>
                      <a:pt x="120000" y="7307"/>
                    </a:cubicBezTo>
                    <a:cubicBezTo>
                      <a:pt x="120000" y="3269"/>
                      <a:pt x="117294" y="0"/>
                      <a:pt x="113793" y="0"/>
                    </a:cubicBezTo>
                    <a:cubicBezTo>
                      <a:pt x="113793" y="0"/>
                      <a:pt x="113793" y="0"/>
                      <a:pt x="6047" y="0"/>
                    </a:cubicBezTo>
                    <a:cubicBezTo>
                      <a:pt x="2705" y="0"/>
                      <a:pt x="0" y="3269"/>
                      <a:pt x="0" y="7307"/>
                    </a:cubicBezTo>
                    <a:cubicBezTo>
                      <a:pt x="0" y="7307"/>
                      <a:pt x="0" y="7307"/>
                      <a:pt x="0" y="112692"/>
                    </a:cubicBezTo>
                    <a:cubicBezTo>
                      <a:pt x="0" y="116923"/>
                      <a:pt x="2705" y="120000"/>
                      <a:pt x="6047" y="120000"/>
                    </a:cubicBezTo>
                    <a:cubicBezTo>
                      <a:pt x="6047" y="120000"/>
                      <a:pt x="6047" y="120000"/>
                      <a:pt x="97400" y="120000"/>
                    </a:cubicBezTo>
                    <a:cubicBezTo>
                      <a:pt x="97400" y="115192"/>
                      <a:pt x="97400" y="115192"/>
                      <a:pt x="97400" y="115192"/>
                    </a:cubicBezTo>
                    <a:cubicBezTo>
                      <a:pt x="83236" y="115192"/>
                      <a:pt x="56339" y="115192"/>
                      <a:pt x="6047" y="115192"/>
                    </a:cubicBezTo>
                    <a:cubicBezTo>
                      <a:pt x="5092" y="115192"/>
                      <a:pt x="4137" y="114038"/>
                      <a:pt x="4137" y="112692"/>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57" name="Shape 657"/>
              <p:cNvSpPr/>
              <p:nvPr/>
            </p:nvSpPr>
            <p:spPr>
              <a:xfrm>
                <a:off x="7750175" y="5160962"/>
                <a:ext cx="57150" cy="60324"/>
              </a:xfrm>
              <a:custGeom>
                <a:pathLst>
                  <a:path extrusionOk="0" h="120000" w="120000">
                    <a:moveTo>
                      <a:pt x="111325" y="76744"/>
                    </a:moveTo>
                    <a:cubicBezTo>
                      <a:pt x="101204" y="46046"/>
                      <a:pt x="83855" y="19534"/>
                      <a:pt x="57831" y="0"/>
                    </a:cubicBezTo>
                    <a:cubicBezTo>
                      <a:pt x="0" y="69767"/>
                      <a:pt x="0" y="69767"/>
                      <a:pt x="0" y="69767"/>
                    </a:cubicBezTo>
                    <a:cubicBezTo>
                      <a:pt x="7228" y="76744"/>
                      <a:pt x="13012" y="83720"/>
                      <a:pt x="18795" y="92093"/>
                    </a:cubicBezTo>
                    <a:cubicBezTo>
                      <a:pt x="18795" y="93488"/>
                      <a:pt x="20240" y="96279"/>
                      <a:pt x="21686" y="97674"/>
                    </a:cubicBezTo>
                    <a:cubicBezTo>
                      <a:pt x="21686" y="99069"/>
                      <a:pt x="21686" y="99069"/>
                      <a:pt x="21686" y="99069"/>
                    </a:cubicBezTo>
                    <a:cubicBezTo>
                      <a:pt x="24578" y="106046"/>
                      <a:pt x="27469" y="113023"/>
                      <a:pt x="27469" y="120000"/>
                    </a:cubicBezTo>
                    <a:cubicBezTo>
                      <a:pt x="119999" y="120000"/>
                      <a:pt x="119999" y="120000"/>
                      <a:pt x="119999" y="120000"/>
                    </a:cubicBezTo>
                    <a:cubicBezTo>
                      <a:pt x="119999" y="108837"/>
                      <a:pt x="118554" y="97674"/>
                      <a:pt x="115662" y="89302"/>
                    </a:cubicBezTo>
                    <a:cubicBezTo>
                      <a:pt x="115662" y="87906"/>
                      <a:pt x="115662" y="87906"/>
                      <a:pt x="115662" y="86511"/>
                    </a:cubicBezTo>
                    <a:cubicBezTo>
                      <a:pt x="114216" y="83720"/>
                      <a:pt x="112771" y="80930"/>
                      <a:pt x="111325" y="76744"/>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58" name="Shape 658"/>
              <p:cNvSpPr/>
              <p:nvPr/>
            </p:nvSpPr>
            <p:spPr>
              <a:xfrm>
                <a:off x="7645400" y="5141912"/>
                <a:ext cx="161925" cy="163511"/>
              </a:xfrm>
              <a:custGeom>
                <a:pathLst>
                  <a:path extrusionOk="0" h="120000" w="120000">
                    <a:moveTo>
                      <a:pt x="0" y="59744"/>
                    </a:moveTo>
                    <a:cubicBezTo>
                      <a:pt x="0" y="92936"/>
                      <a:pt x="26949" y="120000"/>
                      <a:pt x="60000" y="120000"/>
                    </a:cubicBezTo>
                    <a:cubicBezTo>
                      <a:pt x="87966" y="120000"/>
                      <a:pt x="110847" y="101617"/>
                      <a:pt x="117966" y="75574"/>
                    </a:cubicBezTo>
                    <a:cubicBezTo>
                      <a:pt x="117966" y="75063"/>
                      <a:pt x="118474" y="74042"/>
                      <a:pt x="118474" y="73021"/>
                    </a:cubicBezTo>
                    <a:cubicBezTo>
                      <a:pt x="119491" y="69446"/>
                      <a:pt x="120000" y="64851"/>
                      <a:pt x="120000" y="60255"/>
                    </a:cubicBezTo>
                    <a:cubicBezTo>
                      <a:pt x="87457" y="60255"/>
                      <a:pt x="87457" y="60255"/>
                      <a:pt x="87457" y="60255"/>
                    </a:cubicBezTo>
                    <a:cubicBezTo>
                      <a:pt x="87457" y="63829"/>
                      <a:pt x="86949" y="66893"/>
                      <a:pt x="85932" y="69446"/>
                    </a:cubicBezTo>
                    <a:cubicBezTo>
                      <a:pt x="85932" y="69446"/>
                      <a:pt x="85423" y="69446"/>
                      <a:pt x="85423" y="69957"/>
                    </a:cubicBezTo>
                    <a:cubicBezTo>
                      <a:pt x="85423" y="70978"/>
                      <a:pt x="84915" y="72000"/>
                      <a:pt x="84406" y="72510"/>
                    </a:cubicBezTo>
                    <a:cubicBezTo>
                      <a:pt x="79322" y="81191"/>
                      <a:pt x="70677" y="87319"/>
                      <a:pt x="60000" y="87319"/>
                    </a:cubicBezTo>
                    <a:cubicBezTo>
                      <a:pt x="44745" y="87319"/>
                      <a:pt x="33050" y="75063"/>
                      <a:pt x="33050" y="59744"/>
                    </a:cubicBezTo>
                    <a:cubicBezTo>
                      <a:pt x="33050" y="44936"/>
                      <a:pt x="44745" y="32680"/>
                      <a:pt x="60000" y="32680"/>
                    </a:cubicBezTo>
                    <a:cubicBezTo>
                      <a:pt x="66101" y="32680"/>
                      <a:pt x="71186" y="34723"/>
                      <a:pt x="75762" y="37276"/>
                    </a:cubicBezTo>
                    <a:cubicBezTo>
                      <a:pt x="95593" y="11744"/>
                      <a:pt x="95593" y="11744"/>
                      <a:pt x="95593" y="11744"/>
                    </a:cubicBezTo>
                    <a:cubicBezTo>
                      <a:pt x="85932" y="4595"/>
                      <a:pt x="73220" y="0"/>
                      <a:pt x="60000" y="0"/>
                    </a:cubicBezTo>
                    <a:cubicBezTo>
                      <a:pt x="26949" y="0"/>
                      <a:pt x="0" y="26553"/>
                      <a:pt x="0" y="59744"/>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59" name="Shape 659"/>
              <p:cNvSpPr/>
              <p:nvPr/>
            </p:nvSpPr>
            <p:spPr>
              <a:xfrm>
                <a:off x="7643813" y="5094287"/>
                <a:ext cx="166688" cy="25399"/>
              </a:xfrm>
              <a:custGeom>
                <a:pathLst>
                  <a:path extrusionOk="0" h="120000" w="120000">
                    <a:moveTo>
                      <a:pt x="120000" y="0"/>
                    </a:moveTo>
                    <a:cubicBezTo>
                      <a:pt x="0" y="0"/>
                      <a:pt x="0" y="0"/>
                      <a:pt x="0" y="0"/>
                    </a:cubicBezTo>
                    <a:cubicBezTo>
                      <a:pt x="0" y="120000"/>
                      <a:pt x="0" y="120000"/>
                      <a:pt x="0" y="120000"/>
                    </a:cubicBezTo>
                    <a:cubicBezTo>
                      <a:pt x="120000" y="120000"/>
                      <a:pt x="120000" y="120000"/>
                      <a:pt x="120000" y="120000"/>
                    </a:cubicBezTo>
                    <a:lnTo>
                      <a:pt x="120000" y="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60" name="Shape 660"/>
              <p:cNvSpPr/>
              <p:nvPr/>
            </p:nvSpPr>
            <p:spPr>
              <a:xfrm>
                <a:off x="7643813" y="5329237"/>
                <a:ext cx="166688" cy="23812"/>
              </a:xfrm>
              <a:custGeom>
                <a:pathLst>
                  <a:path extrusionOk="0" h="120000" w="120000">
                    <a:moveTo>
                      <a:pt x="120000" y="0"/>
                    </a:moveTo>
                    <a:cubicBezTo>
                      <a:pt x="0" y="0"/>
                      <a:pt x="0" y="0"/>
                      <a:pt x="0" y="0"/>
                    </a:cubicBezTo>
                    <a:cubicBezTo>
                      <a:pt x="0" y="120000"/>
                      <a:pt x="0" y="120000"/>
                      <a:pt x="0" y="120000"/>
                    </a:cubicBezTo>
                    <a:cubicBezTo>
                      <a:pt x="120000" y="120000"/>
                      <a:pt x="120000" y="120000"/>
                      <a:pt x="120000" y="120000"/>
                    </a:cubicBezTo>
                    <a:lnTo>
                      <a:pt x="120000" y="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61" name="Shape 661"/>
              <p:cNvSpPr/>
              <p:nvPr/>
            </p:nvSpPr>
            <p:spPr>
              <a:xfrm>
                <a:off x="7643813" y="5413375"/>
                <a:ext cx="166688" cy="23812"/>
              </a:xfrm>
              <a:custGeom>
                <a:pathLst>
                  <a:path extrusionOk="0" h="120000" w="120000">
                    <a:moveTo>
                      <a:pt x="0" y="120000"/>
                    </a:moveTo>
                    <a:cubicBezTo>
                      <a:pt x="120000" y="120000"/>
                      <a:pt x="120000" y="120000"/>
                      <a:pt x="120000" y="120000"/>
                    </a:cubicBezTo>
                    <a:cubicBezTo>
                      <a:pt x="120000" y="0"/>
                      <a:pt x="120000" y="0"/>
                      <a:pt x="120000" y="0"/>
                    </a:cubicBezTo>
                    <a:cubicBezTo>
                      <a:pt x="0" y="0"/>
                      <a:pt x="0" y="0"/>
                      <a:pt x="0" y="0"/>
                    </a:cubicBezTo>
                    <a:cubicBezTo>
                      <a:pt x="0" y="120000"/>
                      <a:pt x="0" y="120000"/>
                      <a:pt x="0" y="120000"/>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62" name="Shape 662"/>
              <p:cNvSpPr/>
              <p:nvPr/>
            </p:nvSpPr>
            <p:spPr>
              <a:xfrm>
                <a:off x="7643813" y="5370512"/>
                <a:ext cx="166688" cy="23812"/>
              </a:xfrm>
              <a:custGeom>
                <a:pathLst>
                  <a:path extrusionOk="0" h="120000" w="120000">
                    <a:moveTo>
                      <a:pt x="120000" y="0"/>
                    </a:moveTo>
                    <a:cubicBezTo>
                      <a:pt x="0" y="0"/>
                      <a:pt x="0" y="0"/>
                      <a:pt x="0" y="0"/>
                    </a:cubicBezTo>
                    <a:cubicBezTo>
                      <a:pt x="0" y="120000"/>
                      <a:pt x="0" y="120000"/>
                      <a:pt x="0" y="120000"/>
                    </a:cubicBezTo>
                    <a:cubicBezTo>
                      <a:pt x="120000" y="120000"/>
                      <a:pt x="120000" y="120000"/>
                      <a:pt x="120000" y="120000"/>
                    </a:cubicBezTo>
                    <a:lnTo>
                      <a:pt x="120000" y="0"/>
                    </a:ln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63" name="Shape 663"/>
              <p:cNvSpPr/>
              <p:nvPr/>
            </p:nvSpPr>
            <p:spPr>
              <a:xfrm>
                <a:off x="8018463" y="5399087"/>
                <a:ext cx="193675" cy="158750"/>
              </a:xfrm>
              <a:custGeom>
                <a:pathLst>
                  <a:path extrusionOk="0" h="120000" w="120000">
                    <a:moveTo>
                      <a:pt x="102428" y="0"/>
                    </a:moveTo>
                    <a:cubicBezTo>
                      <a:pt x="17571" y="0"/>
                      <a:pt x="17571" y="0"/>
                      <a:pt x="17571" y="0"/>
                    </a:cubicBezTo>
                    <a:cubicBezTo>
                      <a:pt x="7714" y="0"/>
                      <a:pt x="0" y="9956"/>
                      <a:pt x="0" y="21484"/>
                    </a:cubicBezTo>
                    <a:cubicBezTo>
                      <a:pt x="0" y="98515"/>
                      <a:pt x="0" y="98515"/>
                      <a:pt x="0" y="98515"/>
                    </a:cubicBezTo>
                    <a:cubicBezTo>
                      <a:pt x="0" y="110567"/>
                      <a:pt x="7714" y="119999"/>
                      <a:pt x="17571" y="119999"/>
                    </a:cubicBezTo>
                    <a:cubicBezTo>
                      <a:pt x="102428" y="119999"/>
                      <a:pt x="102428" y="119999"/>
                      <a:pt x="102428" y="119999"/>
                    </a:cubicBezTo>
                    <a:cubicBezTo>
                      <a:pt x="111857" y="119999"/>
                      <a:pt x="120000" y="110567"/>
                      <a:pt x="120000" y="98515"/>
                    </a:cubicBezTo>
                    <a:cubicBezTo>
                      <a:pt x="120000" y="21484"/>
                      <a:pt x="120000" y="21484"/>
                      <a:pt x="120000" y="21484"/>
                    </a:cubicBezTo>
                    <a:cubicBezTo>
                      <a:pt x="120000" y="9956"/>
                      <a:pt x="111857" y="0"/>
                      <a:pt x="102428" y="0"/>
                    </a:cubicBezTo>
                    <a:close/>
                    <a:moveTo>
                      <a:pt x="65571" y="55545"/>
                    </a:moveTo>
                    <a:cubicBezTo>
                      <a:pt x="65571" y="85938"/>
                      <a:pt x="65571" y="85938"/>
                      <a:pt x="65571" y="85938"/>
                    </a:cubicBezTo>
                    <a:cubicBezTo>
                      <a:pt x="65571" y="89082"/>
                      <a:pt x="63428" y="91703"/>
                      <a:pt x="60857" y="91703"/>
                    </a:cubicBezTo>
                    <a:cubicBezTo>
                      <a:pt x="59142" y="91703"/>
                      <a:pt x="59142" y="91703"/>
                      <a:pt x="59142" y="91703"/>
                    </a:cubicBezTo>
                    <a:cubicBezTo>
                      <a:pt x="56571" y="91703"/>
                      <a:pt x="54428" y="89082"/>
                      <a:pt x="54428" y="85938"/>
                    </a:cubicBezTo>
                    <a:cubicBezTo>
                      <a:pt x="54428" y="55545"/>
                      <a:pt x="54428" y="55545"/>
                      <a:pt x="54428" y="55545"/>
                    </a:cubicBezTo>
                    <a:cubicBezTo>
                      <a:pt x="50142" y="52925"/>
                      <a:pt x="47142" y="47685"/>
                      <a:pt x="47142" y="41397"/>
                    </a:cubicBezTo>
                    <a:cubicBezTo>
                      <a:pt x="47142" y="32489"/>
                      <a:pt x="52714" y="25676"/>
                      <a:pt x="60000" y="25676"/>
                    </a:cubicBezTo>
                    <a:cubicBezTo>
                      <a:pt x="67285" y="25676"/>
                      <a:pt x="72857" y="32489"/>
                      <a:pt x="72857" y="41397"/>
                    </a:cubicBezTo>
                    <a:cubicBezTo>
                      <a:pt x="72857" y="47685"/>
                      <a:pt x="69857" y="52925"/>
                      <a:pt x="65571" y="55545"/>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64" name="Shape 664"/>
              <p:cNvSpPr/>
              <p:nvPr/>
            </p:nvSpPr>
            <p:spPr>
              <a:xfrm>
                <a:off x="8058150" y="5265737"/>
                <a:ext cx="115888" cy="123824"/>
              </a:xfrm>
              <a:custGeom>
                <a:pathLst>
                  <a:path extrusionOk="0" h="120000" w="120000">
                    <a:moveTo>
                      <a:pt x="0" y="56949"/>
                    </a:moveTo>
                    <a:cubicBezTo>
                      <a:pt x="0" y="119999"/>
                      <a:pt x="0" y="119999"/>
                      <a:pt x="0" y="119999"/>
                    </a:cubicBezTo>
                    <a:cubicBezTo>
                      <a:pt x="20000" y="119999"/>
                      <a:pt x="20000" y="119999"/>
                      <a:pt x="20000" y="119999"/>
                    </a:cubicBezTo>
                    <a:cubicBezTo>
                      <a:pt x="20000" y="56949"/>
                      <a:pt x="20000" y="56949"/>
                      <a:pt x="20000" y="56949"/>
                    </a:cubicBezTo>
                    <a:cubicBezTo>
                      <a:pt x="20000" y="35932"/>
                      <a:pt x="37857" y="18983"/>
                      <a:pt x="60000" y="18983"/>
                    </a:cubicBezTo>
                    <a:cubicBezTo>
                      <a:pt x="82142" y="18983"/>
                      <a:pt x="100000" y="35932"/>
                      <a:pt x="100000" y="56949"/>
                    </a:cubicBezTo>
                    <a:cubicBezTo>
                      <a:pt x="100000" y="119999"/>
                      <a:pt x="100000" y="119999"/>
                      <a:pt x="100000" y="119999"/>
                    </a:cubicBezTo>
                    <a:cubicBezTo>
                      <a:pt x="120000" y="119999"/>
                      <a:pt x="120000" y="119999"/>
                      <a:pt x="120000" y="119999"/>
                    </a:cubicBezTo>
                    <a:cubicBezTo>
                      <a:pt x="120000" y="56949"/>
                      <a:pt x="120000" y="56949"/>
                      <a:pt x="120000" y="56949"/>
                    </a:cubicBezTo>
                    <a:cubicBezTo>
                      <a:pt x="120000" y="25084"/>
                      <a:pt x="92857" y="0"/>
                      <a:pt x="60000" y="0"/>
                    </a:cubicBezTo>
                    <a:cubicBezTo>
                      <a:pt x="26428" y="0"/>
                      <a:pt x="0" y="25084"/>
                      <a:pt x="0" y="56949"/>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grpSp>
      <p:grpSp>
        <p:nvGrpSpPr>
          <p:cNvPr id="665" name="Shape 665"/>
          <p:cNvGrpSpPr/>
          <p:nvPr/>
        </p:nvGrpSpPr>
        <p:grpSpPr>
          <a:xfrm>
            <a:off x="4097545" y="4222442"/>
            <a:ext cx="1010405" cy="619071"/>
            <a:chOff x="-2937688" y="3805305"/>
            <a:chExt cx="1722954" cy="917529"/>
          </a:xfrm>
        </p:grpSpPr>
        <p:sp>
          <p:nvSpPr>
            <p:cNvPr id="666" name="Shape 666"/>
            <p:cNvSpPr/>
            <p:nvPr/>
          </p:nvSpPr>
          <p:spPr>
            <a:xfrm>
              <a:off x="-2832933" y="3805305"/>
              <a:ext cx="1618199" cy="917529"/>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667" name="Shape 667"/>
            <p:cNvSpPr/>
            <p:nvPr/>
          </p:nvSpPr>
          <p:spPr>
            <a:xfrm>
              <a:off x="-2937688" y="3993421"/>
              <a:ext cx="1365667" cy="551337"/>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Asset</a:t>
              </a:r>
            </a:p>
            <a:p>
              <a:pPr indent="0" lvl="0" marL="0" marR="0" rtl="0" algn="ctr">
                <a:lnSpc>
                  <a:spcPct val="95000"/>
                </a:lnSpc>
                <a:spcBef>
                  <a:spcPts val="300"/>
                </a:spcBef>
                <a:spcAft>
                  <a:spcPts val="0"/>
                </a:spcAft>
                <a:buSzPct val="25000"/>
                <a:buNone/>
              </a:pPr>
              <a:r>
                <a:rPr b="1" lang="en" sz="800">
                  <a:solidFill>
                    <a:schemeClr val="lt1"/>
                  </a:solidFill>
                  <a:latin typeface="Century Gothic"/>
                  <a:ea typeface="Century Gothic"/>
                  <a:cs typeface="Century Gothic"/>
                  <a:sym typeface="Century Gothic"/>
                </a:rPr>
                <a:t>Verification</a:t>
              </a:r>
            </a:p>
          </p:txBody>
        </p:sp>
        <p:sp>
          <p:nvSpPr>
            <p:cNvPr id="668" name="Shape 668"/>
            <p:cNvSpPr/>
            <p:nvPr/>
          </p:nvSpPr>
          <p:spPr>
            <a:xfrm>
              <a:off x="-1719851" y="3917292"/>
              <a:ext cx="252585" cy="652892"/>
            </a:xfrm>
            <a:custGeom>
              <a:pathLst>
                <a:path extrusionOk="0" h="120000" w="120000">
                  <a:moveTo>
                    <a:pt x="120000" y="31943"/>
                  </a:moveTo>
                  <a:cubicBezTo>
                    <a:pt x="120000" y="24588"/>
                    <a:pt x="105937" y="21015"/>
                    <a:pt x="77812" y="17863"/>
                  </a:cubicBezTo>
                  <a:cubicBezTo>
                    <a:pt x="119062" y="12189"/>
                    <a:pt x="120000" y="2311"/>
                    <a:pt x="120000" y="1891"/>
                  </a:cubicBezTo>
                  <a:cubicBezTo>
                    <a:pt x="120000" y="840"/>
                    <a:pt x="117187" y="210"/>
                    <a:pt x="112500" y="0"/>
                  </a:cubicBezTo>
                  <a:cubicBezTo>
                    <a:pt x="112500" y="0"/>
                    <a:pt x="112500" y="0"/>
                    <a:pt x="112500" y="0"/>
                  </a:cubicBezTo>
                  <a:cubicBezTo>
                    <a:pt x="108750" y="0"/>
                    <a:pt x="105000" y="840"/>
                    <a:pt x="105000" y="1681"/>
                  </a:cubicBezTo>
                  <a:cubicBezTo>
                    <a:pt x="105000" y="1891"/>
                    <a:pt x="104062" y="11558"/>
                    <a:pt x="60000" y="16182"/>
                  </a:cubicBezTo>
                  <a:cubicBezTo>
                    <a:pt x="16875" y="11558"/>
                    <a:pt x="15937" y="2101"/>
                    <a:pt x="15937" y="1681"/>
                  </a:cubicBezTo>
                  <a:cubicBezTo>
                    <a:pt x="15937" y="840"/>
                    <a:pt x="12187" y="0"/>
                    <a:pt x="7500" y="0"/>
                  </a:cubicBezTo>
                  <a:cubicBezTo>
                    <a:pt x="3750" y="210"/>
                    <a:pt x="0" y="840"/>
                    <a:pt x="0" y="1891"/>
                  </a:cubicBezTo>
                  <a:cubicBezTo>
                    <a:pt x="0" y="2311"/>
                    <a:pt x="1875" y="12189"/>
                    <a:pt x="43125" y="17863"/>
                  </a:cubicBezTo>
                  <a:cubicBezTo>
                    <a:pt x="15000" y="21015"/>
                    <a:pt x="0" y="24588"/>
                    <a:pt x="0" y="31943"/>
                  </a:cubicBezTo>
                  <a:cubicBezTo>
                    <a:pt x="0" y="39089"/>
                    <a:pt x="14062" y="42451"/>
                    <a:pt x="42187" y="45814"/>
                  </a:cubicBezTo>
                  <a:cubicBezTo>
                    <a:pt x="14062" y="48756"/>
                    <a:pt x="0" y="52329"/>
                    <a:pt x="0" y="59684"/>
                  </a:cubicBezTo>
                  <a:cubicBezTo>
                    <a:pt x="0" y="67040"/>
                    <a:pt x="15937" y="70612"/>
                    <a:pt x="45000" y="73975"/>
                  </a:cubicBezTo>
                  <a:cubicBezTo>
                    <a:pt x="15937" y="77127"/>
                    <a:pt x="0" y="80700"/>
                    <a:pt x="0" y="88266"/>
                  </a:cubicBezTo>
                  <a:cubicBezTo>
                    <a:pt x="0" y="95411"/>
                    <a:pt x="15000" y="98984"/>
                    <a:pt x="43125" y="102136"/>
                  </a:cubicBezTo>
                  <a:cubicBezTo>
                    <a:pt x="1875" y="107810"/>
                    <a:pt x="0" y="117688"/>
                    <a:pt x="0" y="118318"/>
                  </a:cubicBezTo>
                  <a:cubicBezTo>
                    <a:pt x="0" y="119159"/>
                    <a:pt x="3750" y="120000"/>
                    <a:pt x="7500" y="120000"/>
                  </a:cubicBezTo>
                  <a:cubicBezTo>
                    <a:pt x="7500" y="120000"/>
                    <a:pt x="8437" y="120000"/>
                    <a:pt x="8437" y="120000"/>
                  </a:cubicBezTo>
                  <a:cubicBezTo>
                    <a:pt x="12187" y="120000"/>
                    <a:pt x="15937" y="119159"/>
                    <a:pt x="15937" y="118318"/>
                  </a:cubicBezTo>
                  <a:cubicBezTo>
                    <a:pt x="15937" y="118108"/>
                    <a:pt x="16875" y="108441"/>
                    <a:pt x="60000" y="104028"/>
                  </a:cubicBezTo>
                  <a:cubicBezTo>
                    <a:pt x="103125" y="108441"/>
                    <a:pt x="105000" y="117898"/>
                    <a:pt x="105000" y="118318"/>
                  </a:cubicBezTo>
                  <a:cubicBezTo>
                    <a:pt x="105000" y="119159"/>
                    <a:pt x="108750" y="120000"/>
                    <a:pt x="112500" y="120000"/>
                  </a:cubicBezTo>
                  <a:cubicBezTo>
                    <a:pt x="112500" y="120000"/>
                    <a:pt x="112500" y="120000"/>
                    <a:pt x="112500" y="120000"/>
                  </a:cubicBezTo>
                  <a:cubicBezTo>
                    <a:pt x="117187" y="120000"/>
                    <a:pt x="120000" y="119159"/>
                    <a:pt x="120000" y="118318"/>
                  </a:cubicBezTo>
                  <a:cubicBezTo>
                    <a:pt x="120000" y="117688"/>
                    <a:pt x="119062" y="107810"/>
                    <a:pt x="77812" y="102136"/>
                  </a:cubicBezTo>
                  <a:cubicBezTo>
                    <a:pt x="105937" y="98984"/>
                    <a:pt x="120000" y="95411"/>
                    <a:pt x="120000" y="88266"/>
                  </a:cubicBezTo>
                  <a:cubicBezTo>
                    <a:pt x="120000" y="80700"/>
                    <a:pt x="105000" y="77127"/>
                    <a:pt x="75000" y="73975"/>
                  </a:cubicBezTo>
                  <a:cubicBezTo>
                    <a:pt x="105000" y="70612"/>
                    <a:pt x="120000" y="67040"/>
                    <a:pt x="120000" y="59684"/>
                  </a:cubicBezTo>
                  <a:cubicBezTo>
                    <a:pt x="120000" y="52329"/>
                    <a:pt x="105937" y="48756"/>
                    <a:pt x="78750" y="45814"/>
                  </a:cubicBezTo>
                  <a:cubicBezTo>
                    <a:pt x="106875" y="42451"/>
                    <a:pt x="120000" y="39089"/>
                    <a:pt x="120000" y="31943"/>
                  </a:cubicBezTo>
                  <a:close/>
                  <a:moveTo>
                    <a:pt x="15937" y="31943"/>
                  </a:moveTo>
                  <a:cubicBezTo>
                    <a:pt x="15937" y="30893"/>
                    <a:pt x="15937" y="30052"/>
                    <a:pt x="16875" y="29211"/>
                  </a:cubicBezTo>
                  <a:cubicBezTo>
                    <a:pt x="104062" y="29211"/>
                    <a:pt x="104062" y="29211"/>
                    <a:pt x="104062" y="29211"/>
                  </a:cubicBezTo>
                  <a:cubicBezTo>
                    <a:pt x="105000" y="30052"/>
                    <a:pt x="105000" y="30893"/>
                    <a:pt x="105000" y="31943"/>
                  </a:cubicBezTo>
                  <a:cubicBezTo>
                    <a:pt x="105000" y="32784"/>
                    <a:pt x="105000" y="33625"/>
                    <a:pt x="104062" y="34465"/>
                  </a:cubicBezTo>
                  <a:cubicBezTo>
                    <a:pt x="16875" y="34465"/>
                    <a:pt x="16875" y="34465"/>
                    <a:pt x="16875" y="34465"/>
                  </a:cubicBezTo>
                  <a:cubicBezTo>
                    <a:pt x="15937" y="33625"/>
                    <a:pt x="15937" y="32784"/>
                    <a:pt x="15937" y="31943"/>
                  </a:cubicBezTo>
                  <a:close/>
                  <a:moveTo>
                    <a:pt x="66562" y="20385"/>
                  </a:moveTo>
                  <a:cubicBezTo>
                    <a:pt x="54375" y="20385"/>
                    <a:pt x="54375" y="20385"/>
                    <a:pt x="54375" y="20385"/>
                  </a:cubicBezTo>
                  <a:cubicBezTo>
                    <a:pt x="56250" y="20175"/>
                    <a:pt x="58125" y="19964"/>
                    <a:pt x="60000" y="19754"/>
                  </a:cubicBezTo>
                  <a:cubicBezTo>
                    <a:pt x="62812" y="19964"/>
                    <a:pt x="64687" y="20175"/>
                    <a:pt x="66562" y="20385"/>
                  </a:cubicBezTo>
                  <a:close/>
                  <a:moveTo>
                    <a:pt x="40312" y="22276"/>
                  </a:moveTo>
                  <a:cubicBezTo>
                    <a:pt x="80625" y="22276"/>
                    <a:pt x="80625" y="22276"/>
                    <a:pt x="80625" y="22276"/>
                  </a:cubicBezTo>
                  <a:cubicBezTo>
                    <a:pt x="91875" y="23747"/>
                    <a:pt x="98437" y="25429"/>
                    <a:pt x="102187" y="27320"/>
                  </a:cubicBezTo>
                  <a:cubicBezTo>
                    <a:pt x="18750" y="27320"/>
                    <a:pt x="18750" y="27320"/>
                    <a:pt x="18750" y="27320"/>
                  </a:cubicBezTo>
                  <a:cubicBezTo>
                    <a:pt x="22500" y="25429"/>
                    <a:pt x="29062" y="23747"/>
                    <a:pt x="40312" y="22276"/>
                  </a:cubicBezTo>
                  <a:close/>
                  <a:moveTo>
                    <a:pt x="60000" y="47705"/>
                  </a:moveTo>
                  <a:cubicBezTo>
                    <a:pt x="60000" y="47705"/>
                    <a:pt x="60000" y="47705"/>
                    <a:pt x="60000" y="47705"/>
                  </a:cubicBezTo>
                  <a:cubicBezTo>
                    <a:pt x="60937" y="47705"/>
                    <a:pt x="60937" y="47705"/>
                    <a:pt x="60937" y="47705"/>
                  </a:cubicBezTo>
                  <a:cubicBezTo>
                    <a:pt x="63750" y="47915"/>
                    <a:pt x="67500" y="48336"/>
                    <a:pt x="70312" y="48546"/>
                  </a:cubicBezTo>
                  <a:cubicBezTo>
                    <a:pt x="50625" y="48546"/>
                    <a:pt x="50625" y="48546"/>
                    <a:pt x="50625" y="48546"/>
                  </a:cubicBezTo>
                  <a:cubicBezTo>
                    <a:pt x="53437" y="48336"/>
                    <a:pt x="56250" y="47915"/>
                    <a:pt x="60000" y="47705"/>
                  </a:cubicBezTo>
                  <a:close/>
                  <a:moveTo>
                    <a:pt x="60937" y="43922"/>
                  </a:moveTo>
                  <a:cubicBezTo>
                    <a:pt x="60937" y="43922"/>
                    <a:pt x="60937" y="43922"/>
                    <a:pt x="60000" y="43922"/>
                  </a:cubicBezTo>
                  <a:cubicBezTo>
                    <a:pt x="60000" y="43922"/>
                    <a:pt x="60000" y="43922"/>
                    <a:pt x="60000" y="43922"/>
                  </a:cubicBezTo>
                  <a:cubicBezTo>
                    <a:pt x="57187" y="43502"/>
                    <a:pt x="54375" y="43292"/>
                    <a:pt x="51562" y="43082"/>
                  </a:cubicBezTo>
                  <a:cubicBezTo>
                    <a:pt x="69375" y="43082"/>
                    <a:pt x="69375" y="43082"/>
                    <a:pt x="69375" y="43082"/>
                  </a:cubicBezTo>
                  <a:cubicBezTo>
                    <a:pt x="66562" y="43292"/>
                    <a:pt x="63750" y="43502"/>
                    <a:pt x="60937" y="43922"/>
                  </a:cubicBezTo>
                  <a:close/>
                  <a:moveTo>
                    <a:pt x="105000" y="59684"/>
                  </a:moveTo>
                  <a:cubicBezTo>
                    <a:pt x="105000" y="60735"/>
                    <a:pt x="105000" y="61576"/>
                    <a:pt x="104062" y="62416"/>
                  </a:cubicBezTo>
                  <a:cubicBezTo>
                    <a:pt x="16875" y="62416"/>
                    <a:pt x="16875" y="62416"/>
                    <a:pt x="16875" y="62416"/>
                  </a:cubicBezTo>
                  <a:cubicBezTo>
                    <a:pt x="15937" y="61576"/>
                    <a:pt x="15937" y="60735"/>
                    <a:pt x="15937" y="59684"/>
                  </a:cubicBezTo>
                  <a:cubicBezTo>
                    <a:pt x="15937" y="58844"/>
                    <a:pt x="15937" y="58003"/>
                    <a:pt x="15937" y="57162"/>
                  </a:cubicBezTo>
                  <a:cubicBezTo>
                    <a:pt x="104062" y="57162"/>
                    <a:pt x="104062" y="57162"/>
                    <a:pt x="104062" y="57162"/>
                  </a:cubicBezTo>
                  <a:cubicBezTo>
                    <a:pt x="105000" y="58003"/>
                    <a:pt x="105000" y="58844"/>
                    <a:pt x="105000" y="59684"/>
                  </a:cubicBezTo>
                  <a:close/>
                  <a:moveTo>
                    <a:pt x="60000" y="76077"/>
                  </a:moveTo>
                  <a:cubicBezTo>
                    <a:pt x="63750" y="76497"/>
                    <a:pt x="66562" y="76707"/>
                    <a:pt x="70312" y="77127"/>
                  </a:cubicBezTo>
                  <a:cubicBezTo>
                    <a:pt x="50625" y="77127"/>
                    <a:pt x="50625" y="77127"/>
                    <a:pt x="50625" y="77127"/>
                  </a:cubicBezTo>
                  <a:cubicBezTo>
                    <a:pt x="53437" y="76707"/>
                    <a:pt x="57187" y="76497"/>
                    <a:pt x="60000" y="76077"/>
                  </a:cubicBezTo>
                  <a:close/>
                  <a:moveTo>
                    <a:pt x="60000" y="71663"/>
                  </a:moveTo>
                  <a:cubicBezTo>
                    <a:pt x="58125" y="71453"/>
                    <a:pt x="56250" y="71243"/>
                    <a:pt x="54375" y="71033"/>
                  </a:cubicBezTo>
                  <a:cubicBezTo>
                    <a:pt x="65625" y="71033"/>
                    <a:pt x="65625" y="71033"/>
                    <a:pt x="65625" y="71033"/>
                  </a:cubicBezTo>
                  <a:cubicBezTo>
                    <a:pt x="63750" y="71243"/>
                    <a:pt x="61875" y="71453"/>
                    <a:pt x="60000" y="71663"/>
                  </a:cubicBezTo>
                  <a:close/>
                  <a:moveTo>
                    <a:pt x="105000" y="88266"/>
                  </a:moveTo>
                  <a:cubicBezTo>
                    <a:pt x="105000" y="89106"/>
                    <a:pt x="105000" y="90157"/>
                    <a:pt x="104062" y="90998"/>
                  </a:cubicBezTo>
                  <a:cubicBezTo>
                    <a:pt x="16875" y="90998"/>
                    <a:pt x="16875" y="90998"/>
                    <a:pt x="16875" y="90998"/>
                  </a:cubicBezTo>
                  <a:cubicBezTo>
                    <a:pt x="15937" y="90157"/>
                    <a:pt x="15937" y="89106"/>
                    <a:pt x="15937" y="88266"/>
                  </a:cubicBezTo>
                  <a:cubicBezTo>
                    <a:pt x="15937" y="87215"/>
                    <a:pt x="15937" y="86584"/>
                    <a:pt x="15937" y="85744"/>
                  </a:cubicBezTo>
                  <a:cubicBezTo>
                    <a:pt x="104062" y="85744"/>
                    <a:pt x="104062" y="85744"/>
                    <a:pt x="104062" y="85744"/>
                  </a:cubicBezTo>
                  <a:cubicBezTo>
                    <a:pt x="105000" y="86584"/>
                    <a:pt x="105000" y="87215"/>
                    <a:pt x="105000" y="88266"/>
                  </a:cubicBezTo>
                  <a:close/>
                  <a:moveTo>
                    <a:pt x="54375" y="99614"/>
                  </a:moveTo>
                  <a:cubicBezTo>
                    <a:pt x="65625" y="99614"/>
                    <a:pt x="65625" y="99614"/>
                    <a:pt x="65625" y="99614"/>
                  </a:cubicBezTo>
                  <a:cubicBezTo>
                    <a:pt x="63750" y="99824"/>
                    <a:pt x="61875" y="100035"/>
                    <a:pt x="60000" y="100245"/>
                  </a:cubicBezTo>
                  <a:cubicBezTo>
                    <a:pt x="58125" y="100035"/>
                    <a:pt x="56250" y="99824"/>
                    <a:pt x="54375" y="99614"/>
                  </a:cubicBezTo>
                  <a:close/>
                  <a:moveTo>
                    <a:pt x="80625" y="97933"/>
                  </a:moveTo>
                  <a:cubicBezTo>
                    <a:pt x="40312" y="97933"/>
                    <a:pt x="40312" y="97933"/>
                    <a:pt x="40312" y="97933"/>
                  </a:cubicBezTo>
                  <a:cubicBezTo>
                    <a:pt x="29062" y="96252"/>
                    <a:pt x="22500" y="94781"/>
                    <a:pt x="18750" y="92679"/>
                  </a:cubicBezTo>
                  <a:cubicBezTo>
                    <a:pt x="102187" y="92679"/>
                    <a:pt x="102187" y="92679"/>
                    <a:pt x="102187" y="92679"/>
                  </a:cubicBezTo>
                  <a:cubicBezTo>
                    <a:pt x="98437" y="94781"/>
                    <a:pt x="91875" y="96252"/>
                    <a:pt x="80625" y="97933"/>
                  </a:cubicBezTo>
                  <a:close/>
                  <a:moveTo>
                    <a:pt x="103125" y="84063"/>
                  </a:moveTo>
                  <a:cubicBezTo>
                    <a:pt x="17812" y="84063"/>
                    <a:pt x="17812" y="84063"/>
                    <a:pt x="17812" y="84063"/>
                  </a:cubicBezTo>
                  <a:cubicBezTo>
                    <a:pt x="20625" y="81961"/>
                    <a:pt x="27187" y="80280"/>
                    <a:pt x="37500" y="78809"/>
                  </a:cubicBezTo>
                  <a:cubicBezTo>
                    <a:pt x="37500" y="78809"/>
                    <a:pt x="38437" y="78809"/>
                    <a:pt x="38437" y="78809"/>
                  </a:cubicBezTo>
                  <a:cubicBezTo>
                    <a:pt x="83437" y="78809"/>
                    <a:pt x="83437" y="78809"/>
                    <a:pt x="83437" y="78809"/>
                  </a:cubicBezTo>
                  <a:cubicBezTo>
                    <a:pt x="93750" y="80280"/>
                    <a:pt x="99375" y="81961"/>
                    <a:pt x="103125" y="84063"/>
                  </a:cubicBezTo>
                  <a:close/>
                  <a:moveTo>
                    <a:pt x="80625" y="69352"/>
                  </a:moveTo>
                  <a:cubicBezTo>
                    <a:pt x="40312" y="69352"/>
                    <a:pt x="40312" y="69352"/>
                    <a:pt x="40312" y="69352"/>
                  </a:cubicBezTo>
                  <a:cubicBezTo>
                    <a:pt x="29062" y="67880"/>
                    <a:pt x="22500" y="66199"/>
                    <a:pt x="18750" y="64098"/>
                  </a:cubicBezTo>
                  <a:cubicBezTo>
                    <a:pt x="102187" y="64098"/>
                    <a:pt x="102187" y="64098"/>
                    <a:pt x="102187" y="64098"/>
                  </a:cubicBezTo>
                  <a:cubicBezTo>
                    <a:pt x="98437" y="66199"/>
                    <a:pt x="91875" y="67880"/>
                    <a:pt x="80625" y="69352"/>
                  </a:cubicBezTo>
                  <a:close/>
                  <a:moveTo>
                    <a:pt x="103125" y="55481"/>
                  </a:moveTo>
                  <a:cubicBezTo>
                    <a:pt x="17812" y="55481"/>
                    <a:pt x="17812" y="55481"/>
                    <a:pt x="17812" y="55481"/>
                  </a:cubicBezTo>
                  <a:cubicBezTo>
                    <a:pt x="20625" y="53380"/>
                    <a:pt x="27187" y="51698"/>
                    <a:pt x="37500" y="50227"/>
                  </a:cubicBezTo>
                  <a:cubicBezTo>
                    <a:pt x="37500" y="50227"/>
                    <a:pt x="38437" y="50227"/>
                    <a:pt x="38437" y="50227"/>
                  </a:cubicBezTo>
                  <a:cubicBezTo>
                    <a:pt x="83437" y="50227"/>
                    <a:pt x="83437" y="50227"/>
                    <a:pt x="83437" y="50227"/>
                  </a:cubicBezTo>
                  <a:cubicBezTo>
                    <a:pt x="93750" y="51698"/>
                    <a:pt x="99375" y="53380"/>
                    <a:pt x="103125" y="55481"/>
                  </a:cubicBezTo>
                  <a:close/>
                  <a:moveTo>
                    <a:pt x="82500" y="41401"/>
                  </a:moveTo>
                  <a:cubicBezTo>
                    <a:pt x="38437" y="41401"/>
                    <a:pt x="38437" y="41401"/>
                    <a:pt x="38437" y="41401"/>
                  </a:cubicBezTo>
                  <a:cubicBezTo>
                    <a:pt x="38437" y="41401"/>
                    <a:pt x="38437" y="41401"/>
                    <a:pt x="38437" y="41401"/>
                  </a:cubicBezTo>
                  <a:cubicBezTo>
                    <a:pt x="27187" y="39719"/>
                    <a:pt x="21562" y="38038"/>
                    <a:pt x="17812" y="36147"/>
                  </a:cubicBezTo>
                  <a:cubicBezTo>
                    <a:pt x="102187" y="36147"/>
                    <a:pt x="102187" y="36147"/>
                    <a:pt x="102187" y="36147"/>
                  </a:cubicBezTo>
                  <a:cubicBezTo>
                    <a:pt x="99375" y="38038"/>
                    <a:pt x="93750" y="39719"/>
                    <a:pt x="82500" y="41401"/>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69" name="Shape 669"/>
            <p:cNvSpPr/>
            <p:nvPr/>
          </p:nvSpPr>
          <p:spPr>
            <a:xfrm>
              <a:off x="-1413874" y="3988982"/>
              <a:ext cx="101971" cy="556421"/>
            </a:xfrm>
            <a:custGeom>
              <a:pathLst>
                <a:path extrusionOk="0" h="120000" w="120000">
                  <a:moveTo>
                    <a:pt x="60550" y="92248"/>
                  </a:moveTo>
                  <a:cubicBezTo>
                    <a:pt x="93577" y="92248"/>
                    <a:pt x="120000" y="98415"/>
                    <a:pt x="120000" y="106124"/>
                  </a:cubicBezTo>
                  <a:cubicBezTo>
                    <a:pt x="120000" y="114089"/>
                    <a:pt x="93577" y="119999"/>
                    <a:pt x="60550" y="119999"/>
                  </a:cubicBezTo>
                  <a:cubicBezTo>
                    <a:pt x="27522" y="119999"/>
                    <a:pt x="0" y="114089"/>
                    <a:pt x="0" y="106124"/>
                  </a:cubicBezTo>
                  <a:cubicBezTo>
                    <a:pt x="0" y="98415"/>
                    <a:pt x="27522" y="92248"/>
                    <a:pt x="60550" y="92248"/>
                  </a:cubicBezTo>
                  <a:close/>
                  <a:moveTo>
                    <a:pt x="117798" y="66552"/>
                  </a:moveTo>
                  <a:cubicBezTo>
                    <a:pt x="117798" y="69379"/>
                    <a:pt x="117798" y="69379"/>
                    <a:pt x="117798" y="69379"/>
                  </a:cubicBezTo>
                  <a:cubicBezTo>
                    <a:pt x="117798" y="77858"/>
                    <a:pt x="96880" y="83511"/>
                    <a:pt x="64954" y="83254"/>
                  </a:cubicBezTo>
                  <a:cubicBezTo>
                    <a:pt x="31926" y="83254"/>
                    <a:pt x="11009" y="77858"/>
                    <a:pt x="11009" y="69379"/>
                  </a:cubicBezTo>
                  <a:cubicBezTo>
                    <a:pt x="11009" y="66552"/>
                    <a:pt x="11009" y="66552"/>
                    <a:pt x="11009" y="66552"/>
                  </a:cubicBezTo>
                  <a:cubicBezTo>
                    <a:pt x="11009" y="16959"/>
                    <a:pt x="11009" y="16959"/>
                    <a:pt x="11009" y="16959"/>
                  </a:cubicBezTo>
                  <a:cubicBezTo>
                    <a:pt x="11009" y="14132"/>
                    <a:pt x="11009" y="14132"/>
                    <a:pt x="11009" y="14132"/>
                  </a:cubicBezTo>
                  <a:cubicBezTo>
                    <a:pt x="11009" y="5653"/>
                    <a:pt x="31926" y="0"/>
                    <a:pt x="64954" y="0"/>
                  </a:cubicBezTo>
                  <a:cubicBezTo>
                    <a:pt x="96880" y="0"/>
                    <a:pt x="117798" y="5653"/>
                    <a:pt x="117798" y="14132"/>
                  </a:cubicBezTo>
                  <a:cubicBezTo>
                    <a:pt x="117798" y="16959"/>
                    <a:pt x="117798" y="16959"/>
                    <a:pt x="117798" y="16959"/>
                  </a:cubicBezTo>
                  <a:cubicBezTo>
                    <a:pt x="117798" y="41113"/>
                    <a:pt x="117798" y="41113"/>
                    <a:pt x="117798" y="41113"/>
                  </a:cubicBezTo>
                  <a:lnTo>
                    <a:pt x="117798" y="66552"/>
                  </a:lnTo>
                  <a:close/>
                </a:path>
              </a:pathLst>
            </a:custGeom>
            <a:solidFill>
              <a:schemeClr val="lt1"/>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670" name="Shape 670"/>
          <p:cNvSpPr/>
          <p:nvPr/>
        </p:nvSpPr>
        <p:spPr>
          <a:xfrm flipH="1" rot="5400000">
            <a:off x="7400135" y="1235669"/>
            <a:ext cx="130968" cy="157162"/>
          </a:xfrm>
          <a:prstGeom prst="triangle">
            <a:avLst>
              <a:gd fmla="val 50000" name="adj"/>
            </a:avLst>
          </a:prstGeom>
          <a:solidFill>
            <a:schemeClr val="accent2"/>
          </a:solidFill>
          <a:ln>
            <a:noFill/>
          </a:ln>
        </p:spPr>
        <p:txBody>
          <a:bodyPr anchorCtr="0" anchor="ctr" bIns="0" lIns="0" rIns="0" tIns="0">
            <a:noAutofit/>
          </a:bodyPr>
          <a:lstStyle/>
          <a:p>
            <a:pPr indent="0" lvl="0" marL="0" marR="0" rtl="0" algn="l">
              <a:spcBef>
                <a:spcPts val="0"/>
              </a:spcBef>
              <a:spcAft>
                <a:spcPts val="0"/>
              </a:spcAft>
              <a:buNone/>
            </a:pPr>
            <a:r>
              <a:t/>
            </a:r>
            <a:endParaRPr sz="2000">
              <a:solidFill>
                <a:srgbClr val="3C3C3B"/>
              </a:solidFill>
              <a:latin typeface="Century Gothic"/>
              <a:ea typeface="Century Gothic"/>
              <a:cs typeface="Century Gothic"/>
              <a:sym typeface="Century Gothic"/>
            </a:endParaRPr>
          </a:p>
        </p:txBody>
      </p:sp>
      <p:grpSp>
        <p:nvGrpSpPr>
          <p:cNvPr id="671" name="Shape 671"/>
          <p:cNvGrpSpPr/>
          <p:nvPr/>
        </p:nvGrpSpPr>
        <p:grpSpPr>
          <a:xfrm>
            <a:off x="5174309" y="4224146"/>
            <a:ext cx="1010405" cy="619071"/>
            <a:chOff x="-2937688" y="3805305"/>
            <a:chExt cx="1722954" cy="917529"/>
          </a:xfrm>
        </p:grpSpPr>
        <p:sp>
          <p:nvSpPr>
            <p:cNvPr id="672" name="Shape 672"/>
            <p:cNvSpPr/>
            <p:nvPr/>
          </p:nvSpPr>
          <p:spPr>
            <a:xfrm>
              <a:off x="-2832933" y="3805305"/>
              <a:ext cx="1618199" cy="917529"/>
            </a:xfrm>
            <a:prstGeom prst="roundRect">
              <a:avLst>
                <a:gd fmla="val 16667" name="adj"/>
              </a:avLst>
            </a:prstGeom>
            <a:solidFill>
              <a:srgbClr val="003C6D"/>
            </a:solidFill>
            <a:ln cap="flat" cmpd="sng" w="9525">
              <a:solidFill>
                <a:srgbClr val="003C6D"/>
              </a:solidFill>
              <a:prstDash val="solid"/>
              <a:miter/>
              <a:headEnd len="med" w="med" type="none"/>
              <a:tailEnd len="med" w="med" type="none"/>
            </a:ln>
          </p:spPr>
          <p:txBody>
            <a:bodyPr anchorCtr="0" anchor="t" bIns="68550" lIns="91425" rIns="91425" tIns="68550">
              <a:noAutofit/>
            </a:bodyPr>
            <a:lstStyle/>
            <a:p>
              <a:pPr indent="0" lvl="0" marL="0" marR="0" rtl="0" algn="ctr">
                <a:spcBef>
                  <a:spcPts val="0"/>
                </a:spcBef>
                <a:spcAft>
                  <a:spcPts val="0"/>
                </a:spcAft>
                <a:buNone/>
              </a:pPr>
              <a:r>
                <a:t/>
              </a:r>
              <a:endParaRPr sz="1800">
                <a:solidFill>
                  <a:srgbClr val="FFFFFF"/>
                </a:solidFill>
                <a:latin typeface="Arial"/>
                <a:ea typeface="Arial"/>
                <a:cs typeface="Arial"/>
                <a:sym typeface="Arial"/>
              </a:endParaRPr>
            </a:p>
          </p:txBody>
        </p:sp>
        <p:sp>
          <p:nvSpPr>
            <p:cNvPr id="673" name="Shape 673"/>
            <p:cNvSpPr/>
            <p:nvPr/>
          </p:nvSpPr>
          <p:spPr>
            <a:xfrm>
              <a:off x="-2937688" y="3993421"/>
              <a:ext cx="1365667" cy="551337"/>
            </a:xfrm>
            <a:prstGeom prst="rect">
              <a:avLst/>
            </a:prstGeom>
            <a:noFill/>
            <a:ln>
              <a:noFill/>
            </a:ln>
          </p:spPr>
          <p:txBody>
            <a:bodyPr anchorCtr="0" anchor="t" bIns="45700" lIns="91425" rIns="91425" tIns="45700">
              <a:noAutofit/>
            </a:bodyPr>
            <a:lstStyle/>
            <a:p>
              <a:pPr indent="0" lvl="0" marL="0" marR="0" rtl="0" algn="ctr">
                <a:lnSpc>
                  <a:spcPct val="95000"/>
                </a:lnSpc>
                <a:spcBef>
                  <a:spcPts val="0"/>
                </a:spcBef>
                <a:spcAft>
                  <a:spcPts val="0"/>
                </a:spcAft>
                <a:buSzPct val="25000"/>
                <a:buNone/>
              </a:pPr>
              <a:r>
                <a:rPr b="1" lang="en" sz="800">
                  <a:solidFill>
                    <a:schemeClr val="lt1"/>
                  </a:solidFill>
                  <a:latin typeface="Century Gothic"/>
                  <a:ea typeface="Century Gothic"/>
                  <a:cs typeface="Century Gothic"/>
                  <a:sym typeface="Century Gothic"/>
                </a:rPr>
                <a:t>Agile</a:t>
              </a:r>
            </a:p>
            <a:p>
              <a:pPr indent="0" lvl="0" marL="0" marR="0" rtl="0" algn="ctr">
                <a:lnSpc>
                  <a:spcPct val="95000"/>
                </a:lnSpc>
                <a:spcBef>
                  <a:spcPts val="300"/>
                </a:spcBef>
                <a:spcAft>
                  <a:spcPts val="0"/>
                </a:spcAft>
                <a:buSzPct val="25000"/>
                <a:buNone/>
              </a:pPr>
              <a:r>
                <a:rPr b="1" lang="en" sz="800">
                  <a:solidFill>
                    <a:schemeClr val="lt1"/>
                  </a:solidFill>
                  <a:latin typeface="Century Gothic"/>
                  <a:ea typeface="Century Gothic"/>
                  <a:cs typeface="Century Gothic"/>
                  <a:sym typeface="Century Gothic"/>
                </a:rPr>
                <a:t>Discovery</a:t>
              </a:r>
            </a:p>
          </p:txBody>
        </p:sp>
        <p:sp>
          <p:nvSpPr>
            <p:cNvPr id="674" name="Shape 674"/>
            <p:cNvSpPr/>
            <p:nvPr/>
          </p:nvSpPr>
          <p:spPr>
            <a:xfrm>
              <a:off x="-1719851" y="3917292"/>
              <a:ext cx="252585" cy="652892"/>
            </a:xfrm>
            <a:custGeom>
              <a:pathLst>
                <a:path extrusionOk="0" h="120000" w="120000">
                  <a:moveTo>
                    <a:pt x="120000" y="31943"/>
                  </a:moveTo>
                  <a:cubicBezTo>
                    <a:pt x="120000" y="24588"/>
                    <a:pt x="105937" y="21015"/>
                    <a:pt x="77812" y="17863"/>
                  </a:cubicBezTo>
                  <a:cubicBezTo>
                    <a:pt x="119062" y="12189"/>
                    <a:pt x="120000" y="2311"/>
                    <a:pt x="120000" y="1891"/>
                  </a:cubicBezTo>
                  <a:cubicBezTo>
                    <a:pt x="120000" y="840"/>
                    <a:pt x="117187" y="210"/>
                    <a:pt x="112500" y="0"/>
                  </a:cubicBezTo>
                  <a:cubicBezTo>
                    <a:pt x="112500" y="0"/>
                    <a:pt x="112500" y="0"/>
                    <a:pt x="112500" y="0"/>
                  </a:cubicBezTo>
                  <a:cubicBezTo>
                    <a:pt x="108750" y="0"/>
                    <a:pt x="105000" y="840"/>
                    <a:pt x="105000" y="1681"/>
                  </a:cubicBezTo>
                  <a:cubicBezTo>
                    <a:pt x="105000" y="1891"/>
                    <a:pt x="104062" y="11558"/>
                    <a:pt x="60000" y="16182"/>
                  </a:cubicBezTo>
                  <a:cubicBezTo>
                    <a:pt x="16875" y="11558"/>
                    <a:pt x="15937" y="2101"/>
                    <a:pt x="15937" y="1681"/>
                  </a:cubicBezTo>
                  <a:cubicBezTo>
                    <a:pt x="15937" y="840"/>
                    <a:pt x="12187" y="0"/>
                    <a:pt x="7500" y="0"/>
                  </a:cubicBezTo>
                  <a:cubicBezTo>
                    <a:pt x="3750" y="210"/>
                    <a:pt x="0" y="840"/>
                    <a:pt x="0" y="1891"/>
                  </a:cubicBezTo>
                  <a:cubicBezTo>
                    <a:pt x="0" y="2311"/>
                    <a:pt x="1875" y="12189"/>
                    <a:pt x="43125" y="17863"/>
                  </a:cubicBezTo>
                  <a:cubicBezTo>
                    <a:pt x="15000" y="21015"/>
                    <a:pt x="0" y="24588"/>
                    <a:pt x="0" y="31943"/>
                  </a:cubicBezTo>
                  <a:cubicBezTo>
                    <a:pt x="0" y="39089"/>
                    <a:pt x="14062" y="42451"/>
                    <a:pt x="42187" y="45814"/>
                  </a:cubicBezTo>
                  <a:cubicBezTo>
                    <a:pt x="14062" y="48756"/>
                    <a:pt x="0" y="52329"/>
                    <a:pt x="0" y="59684"/>
                  </a:cubicBezTo>
                  <a:cubicBezTo>
                    <a:pt x="0" y="67040"/>
                    <a:pt x="15937" y="70612"/>
                    <a:pt x="45000" y="73975"/>
                  </a:cubicBezTo>
                  <a:cubicBezTo>
                    <a:pt x="15937" y="77127"/>
                    <a:pt x="0" y="80700"/>
                    <a:pt x="0" y="88266"/>
                  </a:cubicBezTo>
                  <a:cubicBezTo>
                    <a:pt x="0" y="95411"/>
                    <a:pt x="15000" y="98984"/>
                    <a:pt x="43125" y="102136"/>
                  </a:cubicBezTo>
                  <a:cubicBezTo>
                    <a:pt x="1875" y="107810"/>
                    <a:pt x="0" y="117688"/>
                    <a:pt x="0" y="118318"/>
                  </a:cubicBezTo>
                  <a:cubicBezTo>
                    <a:pt x="0" y="119159"/>
                    <a:pt x="3750" y="120000"/>
                    <a:pt x="7500" y="120000"/>
                  </a:cubicBezTo>
                  <a:cubicBezTo>
                    <a:pt x="7500" y="120000"/>
                    <a:pt x="8437" y="120000"/>
                    <a:pt x="8437" y="120000"/>
                  </a:cubicBezTo>
                  <a:cubicBezTo>
                    <a:pt x="12187" y="120000"/>
                    <a:pt x="15937" y="119159"/>
                    <a:pt x="15937" y="118318"/>
                  </a:cubicBezTo>
                  <a:cubicBezTo>
                    <a:pt x="15937" y="118108"/>
                    <a:pt x="16875" y="108441"/>
                    <a:pt x="60000" y="104028"/>
                  </a:cubicBezTo>
                  <a:cubicBezTo>
                    <a:pt x="103125" y="108441"/>
                    <a:pt x="105000" y="117898"/>
                    <a:pt x="105000" y="118318"/>
                  </a:cubicBezTo>
                  <a:cubicBezTo>
                    <a:pt x="105000" y="119159"/>
                    <a:pt x="108750" y="120000"/>
                    <a:pt x="112500" y="120000"/>
                  </a:cubicBezTo>
                  <a:cubicBezTo>
                    <a:pt x="112500" y="120000"/>
                    <a:pt x="112500" y="120000"/>
                    <a:pt x="112500" y="120000"/>
                  </a:cubicBezTo>
                  <a:cubicBezTo>
                    <a:pt x="117187" y="120000"/>
                    <a:pt x="120000" y="119159"/>
                    <a:pt x="120000" y="118318"/>
                  </a:cubicBezTo>
                  <a:cubicBezTo>
                    <a:pt x="120000" y="117688"/>
                    <a:pt x="119062" y="107810"/>
                    <a:pt x="77812" y="102136"/>
                  </a:cubicBezTo>
                  <a:cubicBezTo>
                    <a:pt x="105937" y="98984"/>
                    <a:pt x="120000" y="95411"/>
                    <a:pt x="120000" y="88266"/>
                  </a:cubicBezTo>
                  <a:cubicBezTo>
                    <a:pt x="120000" y="80700"/>
                    <a:pt x="105000" y="77127"/>
                    <a:pt x="75000" y="73975"/>
                  </a:cubicBezTo>
                  <a:cubicBezTo>
                    <a:pt x="105000" y="70612"/>
                    <a:pt x="120000" y="67040"/>
                    <a:pt x="120000" y="59684"/>
                  </a:cubicBezTo>
                  <a:cubicBezTo>
                    <a:pt x="120000" y="52329"/>
                    <a:pt x="105937" y="48756"/>
                    <a:pt x="78750" y="45814"/>
                  </a:cubicBezTo>
                  <a:cubicBezTo>
                    <a:pt x="106875" y="42451"/>
                    <a:pt x="120000" y="39089"/>
                    <a:pt x="120000" y="31943"/>
                  </a:cubicBezTo>
                  <a:close/>
                  <a:moveTo>
                    <a:pt x="15937" y="31943"/>
                  </a:moveTo>
                  <a:cubicBezTo>
                    <a:pt x="15937" y="30893"/>
                    <a:pt x="15937" y="30052"/>
                    <a:pt x="16875" y="29211"/>
                  </a:cubicBezTo>
                  <a:cubicBezTo>
                    <a:pt x="104062" y="29211"/>
                    <a:pt x="104062" y="29211"/>
                    <a:pt x="104062" y="29211"/>
                  </a:cubicBezTo>
                  <a:cubicBezTo>
                    <a:pt x="105000" y="30052"/>
                    <a:pt x="105000" y="30893"/>
                    <a:pt x="105000" y="31943"/>
                  </a:cubicBezTo>
                  <a:cubicBezTo>
                    <a:pt x="105000" y="32784"/>
                    <a:pt x="105000" y="33625"/>
                    <a:pt x="104062" y="34465"/>
                  </a:cubicBezTo>
                  <a:cubicBezTo>
                    <a:pt x="16875" y="34465"/>
                    <a:pt x="16875" y="34465"/>
                    <a:pt x="16875" y="34465"/>
                  </a:cubicBezTo>
                  <a:cubicBezTo>
                    <a:pt x="15937" y="33625"/>
                    <a:pt x="15937" y="32784"/>
                    <a:pt x="15937" y="31943"/>
                  </a:cubicBezTo>
                  <a:close/>
                  <a:moveTo>
                    <a:pt x="66562" y="20385"/>
                  </a:moveTo>
                  <a:cubicBezTo>
                    <a:pt x="54375" y="20385"/>
                    <a:pt x="54375" y="20385"/>
                    <a:pt x="54375" y="20385"/>
                  </a:cubicBezTo>
                  <a:cubicBezTo>
                    <a:pt x="56250" y="20175"/>
                    <a:pt x="58125" y="19964"/>
                    <a:pt x="60000" y="19754"/>
                  </a:cubicBezTo>
                  <a:cubicBezTo>
                    <a:pt x="62812" y="19964"/>
                    <a:pt x="64687" y="20175"/>
                    <a:pt x="66562" y="20385"/>
                  </a:cubicBezTo>
                  <a:close/>
                  <a:moveTo>
                    <a:pt x="40312" y="22276"/>
                  </a:moveTo>
                  <a:cubicBezTo>
                    <a:pt x="80625" y="22276"/>
                    <a:pt x="80625" y="22276"/>
                    <a:pt x="80625" y="22276"/>
                  </a:cubicBezTo>
                  <a:cubicBezTo>
                    <a:pt x="91875" y="23747"/>
                    <a:pt x="98437" y="25429"/>
                    <a:pt x="102187" y="27320"/>
                  </a:cubicBezTo>
                  <a:cubicBezTo>
                    <a:pt x="18750" y="27320"/>
                    <a:pt x="18750" y="27320"/>
                    <a:pt x="18750" y="27320"/>
                  </a:cubicBezTo>
                  <a:cubicBezTo>
                    <a:pt x="22500" y="25429"/>
                    <a:pt x="29062" y="23747"/>
                    <a:pt x="40312" y="22276"/>
                  </a:cubicBezTo>
                  <a:close/>
                  <a:moveTo>
                    <a:pt x="60000" y="47705"/>
                  </a:moveTo>
                  <a:cubicBezTo>
                    <a:pt x="60000" y="47705"/>
                    <a:pt x="60000" y="47705"/>
                    <a:pt x="60000" y="47705"/>
                  </a:cubicBezTo>
                  <a:cubicBezTo>
                    <a:pt x="60937" y="47705"/>
                    <a:pt x="60937" y="47705"/>
                    <a:pt x="60937" y="47705"/>
                  </a:cubicBezTo>
                  <a:cubicBezTo>
                    <a:pt x="63750" y="47915"/>
                    <a:pt x="67500" y="48336"/>
                    <a:pt x="70312" y="48546"/>
                  </a:cubicBezTo>
                  <a:cubicBezTo>
                    <a:pt x="50625" y="48546"/>
                    <a:pt x="50625" y="48546"/>
                    <a:pt x="50625" y="48546"/>
                  </a:cubicBezTo>
                  <a:cubicBezTo>
                    <a:pt x="53437" y="48336"/>
                    <a:pt x="56250" y="47915"/>
                    <a:pt x="60000" y="47705"/>
                  </a:cubicBezTo>
                  <a:close/>
                  <a:moveTo>
                    <a:pt x="60937" y="43922"/>
                  </a:moveTo>
                  <a:cubicBezTo>
                    <a:pt x="60937" y="43922"/>
                    <a:pt x="60937" y="43922"/>
                    <a:pt x="60000" y="43922"/>
                  </a:cubicBezTo>
                  <a:cubicBezTo>
                    <a:pt x="60000" y="43922"/>
                    <a:pt x="60000" y="43922"/>
                    <a:pt x="60000" y="43922"/>
                  </a:cubicBezTo>
                  <a:cubicBezTo>
                    <a:pt x="57187" y="43502"/>
                    <a:pt x="54375" y="43292"/>
                    <a:pt x="51562" y="43082"/>
                  </a:cubicBezTo>
                  <a:cubicBezTo>
                    <a:pt x="69375" y="43082"/>
                    <a:pt x="69375" y="43082"/>
                    <a:pt x="69375" y="43082"/>
                  </a:cubicBezTo>
                  <a:cubicBezTo>
                    <a:pt x="66562" y="43292"/>
                    <a:pt x="63750" y="43502"/>
                    <a:pt x="60937" y="43922"/>
                  </a:cubicBezTo>
                  <a:close/>
                  <a:moveTo>
                    <a:pt x="105000" y="59684"/>
                  </a:moveTo>
                  <a:cubicBezTo>
                    <a:pt x="105000" y="60735"/>
                    <a:pt x="105000" y="61576"/>
                    <a:pt x="104062" y="62416"/>
                  </a:cubicBezTo>
                  <a:cubicBezTo>
                    <a:pt x="16875" y="62416"/>
                    <a:pt x="16875" y="62416"/>
                    <a:pt x="16875" y="62416"/>
                  </a:cubicBezTo>
                  <a:cubicBezTo>
                    <a:pt x="15937" y="61576"/>
                    <a:pt x="15937" y="60735"/>
                    <a:pt x="15937" y="59684"/>
                  </a:cubicBezTo>
                  <a:cubicBezTo>
                    <a:pt x="15937" y="58844"/>
                    <a:pt x="15937" y="58003"/>
                    <a:pt x="15937" y="57162"/>
                  </a:cubicBezTo>
                  <a:cubicBezTo>
                    <a:pt x="104062" y="57162"/>
                    <a:pt x="104062" y="57162"/>
                    <a:pt x="104062" y="57162"/>
                  </a:cubicBezTo>
                  <a:cubicBezTo>
                    <a:pt x="105000" y="58003"/>
                    <a:pt x="105000" y="58844"/>
                    <a:pt x="105000" y="59684"/>
                  </a:cubicBezTo>
                  <a:close/>
                  <a:moveTo>
                    <a:pt x="60000" y="76077"/>
                  </a:moveTo>
                  <a:cubicBezTo>
                    <a:pt x="63750" y="76497"/>
                    <a:pt x="66562" y="76707"/>
                    <a:pt x="70312" y="77127"/>
                  </a:cubicBezTo>
                  <a:cubicBezTo>
                    <a:pt x="50625" y="77127"/>
                    <a:pt x="50625" y="77127"/>
                    <a:pt x="50625" y="77127"/>
                  </a:cubicBezTo>
                  <a:cubicBezTo>
                    <a:pt x="53437" y="76707"/>
                    <a:pt x="57187" y="76497"/>
                    <a:pt x="60000" y="76077"/>
                  </a:cubicBezTo>
                  <a:close/>
                  <a:moveTo>
                    <a:pt x="60000" y="71663"/>
                  </a:moveTo>
                  <a:cubicBezTo>
                    <a:pt x="58125" y="71453"/>
                    <a:pt x="56250" y="71243"/>
                    <a:pt x="54375" y="71033"/>
                  </a:cubicBezTo>
                  <a:cubicBezTo>
                    <a:pt x="65625" y="71033"/>
                    <a:pt x="65625" y="71033"/>
                    <a:pt x="65625" y="71033"/>
                  </a:cubicBezTo>
                  <a:cubicBezTo>
                    <a:pt x="63750" y="71243"/>
                    <a:pt x="61875" y="71453"/>
                    <a:pt x="60000" y="71663"/>
                  </a:cubicBezTo>
                  <a:close/>
                  <a:moveTo>
                    <a:pt x="105000" y="88266"/>
                  </a:moveTo>
                  <a:cubicBezTo>
                    <a:pt x="105000" y="89106"/>
                    <a:pt x="105000" y="90157"/>
                    <a:pt x="104062" y="90998"/>
                  </a:cubicBezTo>
                  <a:cubicBezTo>
                    <a:pt x="16875" y="90998"/>
                    <a:pt x="16875" y="90998"/>
                    <a:pt x="16875" y="90998"/>
                  </a:cubicBezTo>
                  <a:cubicBezTo>
                    <a:pt x="15937" y="90157"/>
                    <a:pt x="15937" y="89106"/>
                    <a:pt x="15937" y="88266"/>
                  </a:cubicBezTo>
                  <a:cubicBezTo>
                    <a:pt x="15937" y="87215"/>
                    <a:pt x="15937" y="86584"/>
                    <a:pt x="15937" y="85744"/>
                  </a:cubicBezTo>
                  <a:cubicBezTo>
                    <a:pt x="104062" y="85744"/>
                    <a:pt x="104062" y="85744"/>
                    <a:pt x="104062" y="85744"/>
                  </a:cubicBezTo>
                  <a:cubicBezTo>
                    <a:pt x="105000" y="86584"/>
                    <a:pt x="105000" y="87215"/>
                    <a:pt x="105000" y="88266"/>
                  </a:cubicBezTo>
                  <a:close/>
                  <a:moveTo>
                    <a:pt x="54375" y="99614"/>
                  </a:moveTo>
                  <a:cubicBezTo>
                    <a:pt x="65625" y="99614"/>
                    <a:pt x="65625" y="99614"/>
                    <a:pt x="65625" y="99614"/>
                  </a:cubicBezTo>
                  <a:cubicBezTo>
                    <a:pt x="63750" y="99824"/>
                    <a:pt x="61875" y="100035"/>
                    <a:pt x="60000" y="100245"/>
                  </a:cubicBezTo>
                  <a:cubicBezTo>
                    <a:pt x="58125" y="100035"/>
                    <a:pt x="56250" y="99824"/>
                    <a:pt x="54375" y="99614"/>
                  </a:cubicBezTo>
                  <a:close/>
                  <a:moveTo>
                    <a:pt x="80625" y="97933"/>
                  </a:moveTo>
                  <a:cubicBezTo>
                    <a:pt x="40312" y="97933"/>
                    <a:pt x="40312" y="97933"/>
                    <a:pt x="40312" y="97933"/>
                  </a:cubicBezTo>
                  <a:cubicBezTo>
                    <a:pt x="29062" y="96252"/>
                    <a:pt x="22500" y="94781"/>
                    <a:pt x="18750" y="92679"/>
                  </a:cubicBezTo>
                  <a:cubicBezTo>
                    <a:pt x="102187" y="92679"/>
                    <a:pt x="102187" y="92679"/>
                    <a:pt x="102187" y="92679"/>
                  </a:cubicBezTo>
                  <a:cubicBezTo>
                    <a:pt x="98437" y="94781"/>
                    <a:pt x="91875" y="96252"/>
                    <a:pt x="80625" y="97933"/>
                  </a:cubicBezTo>
                  <a:close/>
                  <a:moveTo>
                    <a:pt x="103125" y="84063"/>
                  </a:moveTo>
                  <a:cubicBezTo>
                    <a:pt x="17812" y="84063"/>
                    <a:pt x="17812" y="84063"/>
                    <a:pt x="17812" y="84063"/>
                  </a:cubicBezTo>
                  <a:cubicBezTo>
                    <a:pt x="20625" y="81961"/>
                    <a:pt x="27187" y="80280"/>
                    <a:pt x="37500" y="78809"/>
                  </a:cubicBezTo>
                  <a:cubicBezTo>
                    <a:pt x="37500" y="78809"/>
                    <a:pt x="38437" y="78809"/>
                    <a:pt x="38437" y="78809"/>
                  </a:cubicBezTo>
                  <a:cubicBezTo>
                    <a:pt x="83437" y="78809"/>
                    <a:pt x="83437" y="78809"/>
                    <a:pt x="83437" y="78809"/>
                  </a:cubicBezTo>
                  <a:cubicBezTo>
                    <a:pt x="93750" y="80280"/>
                    <a:pt x="99375" y="81961"/>
                    <a:pt x="103125" y="84063"/>
                  </a:cubicBezTo>
                  <a:close/>
                  <a:moveTo>
                    <a:pt x="80625" y="69352"/>
                  </a:moveTo>
                  <a:cubicBezTo>
                    <a:pt x="40312" y="69352"/>
                    <a:pt x="40312" y="69352"/>
                    <a:pt x="40312" y="69352"/>
                  </a:cubicBezTo>
                  <a:cubicBezTo>
                    <a:pt x="29062" y="67880"/>
                    <a:pt x="22500" y="66199"/>
                    <a:pt x="18750" y="64098"/>
                  </a:cubicBezTo>
                  <a:cubicBezTo>
                    <a:pt x="102187" y="64098"/>
                    <a:pt x="102187" y="64098"/>
                    <a:pt x="102187" y="64098"/>
                  </a:cubicBezTo>
                  <a:cubicBezTo>
                    <a:pt x="98437" y="66199"/>
                    <a:pt x="91875" y="67880"/>
                    <a:pt x="80625" y="69352"/>
                  </a:cubicBezTo>
                  <a:close/>
                  <a:moveTo>
                    <a:pt x="103125" y="55481"/>
                  </a:moveTo>
                  <a:cubicBezTo>
                    <a:pt x="17812" y="55481"/>
                    <a:pt x="17812" y="55481"/>
                    <a:pt x="17812" y="55481"/>
                  </a:cubicBezTo>
                  <a:cubicBezTo>
                    <a:pt x="20625" y="53380"/>
                    <a:pt x="27187" y="51698"/>
                    <a:pt x="37500" y="50227"/>
                  </a:cubicBezTo>
                  <a:cubicBezTo>
                    <a:pt x="37500" y="50227"/>
                    <a:pt x="38437" y="50227"/>
                    <a:pt x="38437" y="50227"/>
                  </a:cubicBezTo>
                  <a:cubicBezTo>
                    <a:pt x="83437" y="50227"/>
                    <a:pt x="83437" y="50227"/>
                    <a:pt x="83437" y="50227"/>
                  </a:cubicBezTo>
                  <a:cubicBezTo>
                    <a:pt x="93750" y="51698"/>
                    <a:pt x="99375" y="53380"/>
                    <a:pt x="103125" y="55481"/>
                  </a:cubicBezTo>
                  <a:close/>
                  <a:moveTo>
                    <a:pt x="82500" y="41401"/>
                  </a:moveTo>
                  <a:cubicBezTo>
                    <a:pt x="38437" y="41401"/>
                    <a:pt x="38437" y="41401"/>
                    <a:pt x="38437" y="41401"/>
                  </a:cubicBezTo>
                  <a:cubicBezTo>
                    <a:pt x="38437" y="41401"/>
                    <a:pt x="38437" y="41401"/>
                    <a:pt x="38437" y="41401"/>
                  </a:cubicBezTo>
                  <a:cubicBezTo>
                    <a:pt x="27187" y="39719"/>
                    <a:pt x="21562" y="38038"/>
                    <a:pt x="17812" y="36147"/>
                  </a:cubicBezTo>
                  <a:cubicBezTo>
                    <a:pt x="102187" y="36147"/>
                    <a:pt x="102187" y="36147"/>
                    <a:pt x="102187" y="36147"/>
                  </a:cubicBezTo>
                  <a:cubicBezTo>
                    <a:pt x="99375" y="38038"/>
                    <a:pt x="93750" y="39719"/>
                    <a:pt x="82500" y="41401"/>
                  </a:cubicBezTo>
                  <a:close/>
                </a:path>
              </a:pathLst>
            </a:custGeom>
            <a:solidFill>
              <a:srgbClr val="FFFFFF"/>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675" name="Shape 675"/>
            <p:cNvSpPr/>
            <p:nvPr/>
          </p:nvSpPr>
          <p:spPr>
            <a:xfrm>
              <a:off x="-1413874" y="3988982"/>
              <a:ext cx="101971" cy="556421"/>
            </a:xfrm>
            <a:custGeom>
              <a:pathLst>
                <a:path extrusionOk="0" h="120000" w="120000">
                  <a:moveTo>
                    <a:pt x="60550" y="92248"/>
                  </a:moveTo>
                  <a:cubicBezTo>
                    <a:pt x="93577" y="92248"/>
                    <a:pt x="120000" y="98415"/>
                    <a:pt x="120000" y="106124"/>
                  </a:cubicBezTo>
                  <a:cubicBezTo>
                    <a:pt x="120000" y="114089"/>
                    <a:pt x="93577" y="119999"/>
                    <a:pt x="60550" y="119999"/>
                  </a:cubicBezTo>
                  <a:cubicBezTo>
                    <a:pt x="27522" y="119999"/>
                    <a:pt x="0" y="114089"/>
                    <a:pt x="0" y="106124"/>
                  </a:cubicBezTo>
                  <a:cubicBezTo>
                    <a:pt x="0" y="98415"/>
                    <a:pt x="27522" y="92248"/>
                    <a:pt x="60550" y="92248"/>
                  </a:cubicBezTo>
                  <a:close/>
                  <a:moveTo>
                    <a:pt x="117798" y="66552"/>
                  </a:moveTo>
                  <a:cubicBezTo>
                    <a:pt x="117798" y="69379"/>
                    <a:pt x="117798" y="69379"/>
                    <a:pt x="117798" y="69379"/>
                  </a:cubicBezTo>
                  <a:cubicBezTo>
                    <a:pt x="117798" y="77858"/>
                    <a:pt x="96880" y="83511"/>
                    <a:pt x="64954" y="83254"/>
                  </a:cubicBezTo>
                  <a:cubicBezTo>
                    <a:pt x="31926" y="83254"/>
                    <a:pt x="11009" y="77858"/>
                    <a:pt x="11009" y="69379"/>
                  </a:cubicBezTo>
                  <a:cubicBezTo>
                    <a:pt x="11009" y="66552"/>
                    <a:pt x="11009" y="66552"/>
                    <a:pt x="11009" y="66552"/>
                  </a:cubicBezTo>
                  <a:cubicBezTo>
                    <a:pt x="11009" y="16959"/>
                    <a:pt x="11009" y="16959"/>
                    <a:pt x="11009" y="16959"/>
                  </a:cubicBezTo>
                  <a:cubicBezTo>
                    <a:pt x="11009" y="14132"/>
                    <a:pt x="11009" y="14132"/>
                    <a:pt x="11009" y="14132"/>
                  </a:cubicBezTo>
                  <a:cubicBezTo>
                    <a:pt x="11009" y="5653"/>
                    <a:pt x="31926" y="0"/>
                    <a:pt x="64954" y="0"/>
                  </a:cubicBezTo>
                  <a:cubicBezTo>
                    <a:pt x="96880" y="0"/>
                    <a:pt x="117798" y="5653"/>
                    <a:pt x="117798" y="14132"/>
                  </a:cubicBezTo>
                  <a:cubicBezTo>
                    <a:pt x="117798" y="16959"/>
                    <a:pt x="117798" y="16959"/>
                    <a:pt x="117798" y="16959"/>
                  </a:cubicBezTo>
                  <a:cubicBezTo>
                    <a:pt x="117798" y="41113"/>
                    <a:pt x="117798" y="41113"/>
                    <a:pt x="117798" y="41113"/>
                  </a:cubicBezTo>
                  <a:lnTo>
                    <a:pt x="117798" y="66552"/>
                  </a:lnTo>
                  <a:close/>
                </a:path>
              </a:pathLst>
            </a:custGeom>
            <a:solidFill>
              <a:schemeClr val="lt1"/>
            </a:solidFill>
            <a:ln>
              <a:noFill/>
            </a:ln>
          </p:spPr>
          <p:txBody>
            <a:bodyPr anchorCtr="0" anchor="t" bIns="34275" lIns="68575" rIns="68575" tIns="34275">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Tree>
  </p:cSld>
  <p:clrMapOvr>
    <a:masterClrMapping/>
  </p:clrMapOvr>
  <p:transition spd="med">
    <p:fade/>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79" name="Shape 679"/>
        <p:cNvGrpSpPr/>
        <p:nvPr/>
      </p:nvGrpSpPr>
      <p:grpSpPr>
        <a:xfrm>
          <a:off x="0" y="0"/>
          <a:ext cx="0" cy="0"/>
          <a:chOff x="0" y="0"/>
          <a:chExt cx="0" cy="0"/>
        </a:xfrm>
      </p:grpSpPr>
      <p:sp>
        <p:nvSpPr>
          <p:cNvPr id="680" name="Shape 680"/>
          <p:cNvSpPr/>
          <p:nvPr/>
        </p:nvSpPr>
        <p:spPr>
          <a:xfrm>
            <a:off x="179388" y="1031905"/>
            <a:ext cx="2223574" cy="218618"/>
          </a:xfrm>
          <a:prstGeom prst="rect">
            <a:avLst/>
          </a:prstGeom>
          <a:noFill/>
          <a:ln>
            <a:noFill/>
          </a:ln>
        </p:spPr>
        <p:txBody>
          <a:bodyPr anchorCtr="0" anchor="ctr" bIns="35100" lIns="67500" rIns="67500" tIns="35100">
            <a:noAutofit/>
          </a:bodyPr>
          <a:lstStyle/>
          <a:p>
            <a:pPr indent="0" lvl="0" marL="0" marR="0" rtl="0" algn="l">
              <a:lnSpc>
                <a:spcPct val="80000"/>
              </a:lnSpc>
              <a:spcBef>
                <a:spcPts val="0"/>
              </a:spcBef>
              <a:spcAft>
                <a:spcPts val="0"/>
              </a:spcAft>
              <a:buClr>
                <a:schemeClr val="dk1"/>
              </a:buClr>
              <a:buSzPct val="25000"/>
              <a:buFont typeface="Arial"/>
              <a:buNone/>
            </a:pPr>
            <a:r>
              <a:rPr b="1" lang="en" sz="1200">
                <a:solidFill>
                  <a:schemeClr val="dk1"/>
                </a:solidFill>
                <a:latin typeface="Arial"/>
                <a:ea typeface="Arial"/>
                <a:cs typeface="Arial"/>
                <a:sym typeface="Arial"/>
              </a:rPr>
              <a:t>ORIGINATOR INFORMATION</a:t>
            </a:r>
          </a:p>
        </p:txBody>
      </p:sp>
      <p:graphicFrame>
        <p:nvGraphicFramePr>
          <p:cNvPr id="681" name="Shape 681"/>
          <p:cNvGraphicFramePr/>
          <p:nvPr/>
        </p:nvGraphicFramePr>
        <p:xfrm>
          <a:off x="250824" y="1216819"/>
          <a:ext cx="3000000" cy="3000000"/>
        </p:xfrm>
        <a:graphic>
          <a:graphicData uri="http://schemas.openxmlformats.org/drawingml/2006/table">
            <a:tbl>
              <a:tblPr>
                <a:noFill/>
                <a:tableStyleId>{0EE129F1-93E9-41A4-8F90-2BEAE01E5755}</a:tableStyleId>
              </a:tblPr>
              <a:tblGrid>
                <a:gridCol w="2146300"/>
                <a:gridCol w="2143100"/>
                <a:gridCol w="1398575"/>
                <a:gridCol w="777875"/>
                <a:gridCol w="2176450"/>
              </a:tblGrid>
              <a:tr h="335750">
                <a:tc>
                  <a:txBody>
                    <a:bodyPr>
                      <a:noAutofit/>
                    </a:bodyPr>
                    <a:lstStyle/>
                    <a:p>
                      <a:pPr indent="0" lvl="0" marL="0" marR="0" rtl="0" algn="l">
                        <a:lnSpc>
                          <a:spcPct val="80000"/>
                        </a:lnSpc>
                        <a:spcBef>
                          <a:spcPts val="0"/>
                        </a:spcBef>
                        <a:spcAft>
                          <a:spcPts val="0"/>
                        </a:spcAft>
                        <a:buClr>
                          <a:schemeClr val="dk1"/>
                        </a:buClr>
                        <a:buSzPct val="25000"/>
                        <a:buFont typeface="Arial"/>
                        <a:buNone/>
                      </a:pPr>
                      <a:r>
                        <a:rPr b="1" i="0" lang="en" sz="800" u="none" cap="none" strike="noStrike">
                          <a:solidFill>
                            <a:schemeClr val="dk1"/>
                          </a:solidFill>
                          <a:latin typeface="Arial"/>
                          <a:ea typeface="Arial"/>
                          <a:cs typeface="Arial"/>
                          <a:sym typeface="Arial"/>
                        </a:rPr>
                        <a:t>ORIGINATORS</a:t>
                      </a:r>
                    </a:p>
                  </a:txBody>
                  <a:tcPr marT="35100" marB="35100" marR="90000" marL="9000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Arial"/>
                        <a:buNone/>
                      </a:pPr>
                      <a:r>
                        <a:rPr b="0" i="0" lang="en" sz="800" u="none" cap="none" strike="noStrike">
                          <a:solidFill>
                            <a:schemeClr val="dk1"/>
                          </a:solidFill>
                          <a:latin typeface="Arial"/>
                          <a:ea typeface="Arial"/>
                          <a:cs typeface="Arial"/>
                          <a:sym typeface="Arial"/>
                        </a:rPr>
                        <a:t>The Green Team</a:t>
                      </a:r>
                    </a:p>
                  </a:txBody>
                  <a:tcPr marT="35100" marB="35100" marR="90000" marL="9000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gridSpan="2">
                  <a:txBody>
                    <a:bodyPr>
                      <a:noAutofit/>
                    </a:bodyPr>
                    <a:lstStyle/>
                    <a:p>
                      <a:pPr indent="0" lvl="0" marL="0" marR="0" rtl="0" algn="ctr">
                        <a:lnSpc>
                          <a:spcPct val="80000"/>
                        </a:lnSpc>
                        <a:spcBef>
                          <a:spcPts val="0"/>
                        </a:spcBef>
                        <a:spcAft>
                          <a:spcPts val="0"/>
                        </a:spcAft>
                        <a:buClr>
                          <a:schemeClr val="dk1"/>
                        </a:buClr>
                        <a:buSzPct val="25000"/>
                        <a:buFont typeface="Arial"/>
                        <a:buNone/>
                      </a:pPr>
                      <a:r>
                        <a:rPr b="1" i="0" lang="en" sz="800" u="none" cap="none" strike="noStrike">
                          <a:solidFill>
                            <a:schemeClr val="dk1"/>
                          </a:solidFill>
                          <a:latin typeface="Arial"/>
                          <a:ea typeface="Arial"/>
                          <a:cs typeface="Arial"/>
                          <a:sym typeface="Arial"/>
                        </a:rPr>
                        <a:t>CONTRIBUTORS</a:t>
                      </a:r>
                    </a:p>
                  </a:txBody>
                  <a:tcPr marT="35100" marB="35100" marR="90000" marL="9000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hMerge="1"/>
                <a:tc>
                  <a:txBody>
                    <a:bodyPr>
                      <a:noAutofit/>
                    </a:bodyPr>
                    <a:lstStyle/>
                    <a:p>
                      <a:pPr indent="0" lvl="0" marL="0" marR="0" rtl="0" algn="l">
                        <a:lnSpc>
                          <a:spcPct val="100000"/>
                        </a:lnSpc>
                        <a:spcBef>
                          <a:spcPts val="0"/>
                        </a:spcBef>
                        <a:spcAft>
                          <a:spcPts val="0"/>
                        </a:spcAft>
                        <a:buClr>
                          <a:schemeClr val="accent1"/>
                        </a:buClr>
                        <a:buSzPct val="25000"/>
                        <a:buFont typeface="Arial"/>
                        <a:buNone/>
                      </a:pPr>
                      <a:r>
                        <a:rPr b="0" i="0" lang="en" sz="800" u="none" cap="none" strike="noStrike">
                          <a:solidFill>
                            <a:schemeClr val="dk1"/>
                          </a:solidFill>
                          <a:latin typeface="Arial"/>
                          <a:ea typeface="Arial"/>
                          <a:cs typeface="Arial"/>
                          <a:sym typeface="Arial"/>
                        </a:rPr>
                        <a:t>Nathan Green, Steen Manniche, Veeral Desai, Jung-Il Ko, Christoph Waldhauser</a:t>
                      </a:r>
                    </a:p>
                  </a:txBody>
                  <a:tcPr marT="35100" marB="35100" marR="90000" marL="9000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223825">
                <a:tc gridSpan="3">
                  <a:txBody>
                    <a:bodyPr>
                      <a:noAutofit/>
                    </a:bodyPr>
                    <a:lstStyle/>
                    <a:p>
                      <a:pPr indent="0" lvl="0" marL="0" marR="0" rtl="0" algn="l">
                        <a:lnSpc>
                          <a:spcPct val="80000"/>
                        </a:lnSpc>
                        <a:spcBef>
                          <a:spcPts val="0"/>
                        </a:spcBef>
                        <a:spcAft>
                          <a:spcPts val="0"/>
                        </a:spcAft>
                        <a:buClr>
                          <a:schemeClr val="dk1"/>
                        </a:buClr>
                        <a:buSzPct val="25000"/>
                        <a:buFont typeface="Arial"/>
                        <a:buNone/>
                      </a:pPr>
                      <a:r>
                        <a:rPr b="1" i="0" lang="en" sz="800" u="none" cap="none" strike="noStrike">
                          <a:solidFill>
                            <a:schemeClr val="dk1"/>
                          </a:solidFill>
                          <a:latin typeface="Arial"/>
                          <a:ea typeface="Arial"/>
                          <a:cs typeface="Arial"/>
                          <a:sym typeface="Arial"/>
                        </a:rPr>
                        <a:t>E-MAIL </a:t>
                      </a:r>
                      <a:r>
                        <a:rPr b="1" i="0" lang="en" sz="800" u="none" cap="none" strike="noStrike">
                          <a:solidFill>
                            <a:schemeClr val="dk2"/>
                          </a:solidFill>
                          <a:latin typeface="Arial"/>
                          <a:ea typeface="Arial"/>
                          <a:cs typeface="Arial"/>
                          <a:sym typeface="Arial"/>
                        </a:rPr>
                        <a:t>Nathan.Green@teradata.com</a:t>
                      </a: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hMerge="1"/>
                <a:tc hMerge="1"/>
                <a:tc gridSpan="2">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800" u="none" cap="none" strike="noStrike">
                        <a:solidFill>
                          <a:schemeClr val="dk1"/>
                        </a:solidFill>
                        <a:latin typeface="Arial"/>
                        <a:ea typeface="Arial"/>
                        <a:cs typeface="Arial"/>
                        <a:sym typeface="Arial"/>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hMerge="1"/>
              </a:tr>
            </a:tbl>
          </a:graphicData>
        </a:graphic>
      </p:graphicFrame>
      <p:sp>
        <p:nvSpPr>
          <p:cNvPr id="682" name="Shape 682"/>
          <p:cNvSpPr/>
          <p:nvPr/>
        </p:nvSpPr>
        <p:spPr>
          <a:xfrm>
            <a:off x="304800" y="0"/>
            <a:ext cx="7083424" cy="797718"/>
          </a:xfrm>
          <a:prstGeom prst="rect">
            <a:avLst/>
          </a:prstGeom>
          <a:noFill/>
          <a:ln>
            <a:noFill/>
          </a:ln>
        </p:spPr>
        <p:txBody>
          <a:bodyPr anchorCtr="0" anchor="ctr" bIns="34275" lIns="68575" rIns="68575" tIns="34275">
            <a:noAutofit/>
          </a:bodyPr>
          <a:lstStyle/>
          <a:p>
            <a:pPr indent="0" lvl="0" marL="0" marR="0" rtl="0" algn="l">
              <a:spcBef>
                <a:spcPts val="0"/>
              </a:spcBef>
              <a:spcAft>
                <a:spcPts val="0"/>
              </a:spcAft>
              <a:buClr>
                <a:schemeClr val="dk1"/>
              </a:buClr>
              <a:buSzPct val="25000"/>
              <a:buFont typeface="Arial"/>
              <a:buNone/>
            </a:pPr>
            <a:r>
              <a:rPr lang="en" sz="2100">
                <a:solidFill>
                  <a:schemeClr val="dk1"/>
                </a:solidFill>
                <a:latin typeface="Arial"/>
                <a:ea typeface="Arial"/>
                <a:cs typeface="Arial"/>
                <a:sym typeface="Arial"/>
              </a:rPr>
              <a:t>Document Information</a:t>
            </a:r>
          </a:p>
        </p:txBody>
      </p:sp>
      <p:sp>
        <p:nvSpPr>
          <p:cNvPr id="683" name="Shape 683"/>
          <p:cNvSpPr/>
          <p:nvPr/>
        </p:nvSpPr>
        <p:spPr>
          <a:xfrm>
            <a:off x="179388" y="1884794"/>
            <a:ext cx="1827160" cy="357117"/>
          </a:xfrm>
          <a:prstGeom prst="rect">
            <a:avLst/>
          </a:prstGeom>
          <a:noFill/>
          <a:ln>
            <a:noFill/>
          </a:ln>
        </p:spPr>
        <p:txBody>
          <a:bodyPr anchorCtr="0" anchor="ctr" bIns="35100" lIns="67500" rIns="67500" tIns="35100">
            <a:noAutofit/>
          </a:bodyPr>
          <a:lstStyle/>
          <a:p>
            <a:pPr indent="0" lvl="0" marL="0" marR="0" rtl="0" algn="l">
              <a:lnSpc>
                <a:spcPct val="80000"/>
              </a:lnSpc>
              <a:spcBef>
                <a:spcPts val="0"/>
              </a:spcBef>
              <a:spcAft>
                <a:spcPts val="0"/>
              </a:spcAft>
              <a:buClr>
                <a:schemeClr val="dk1"/>
              </a:buClr>
              <a:buSzPct val="25000"/>
              <a:buFont typeface="Arial"/>
              <a:buNone/>
            </a:pPr>
            <a:r>
              <a:rPr b="1" lang="en" sz="1200">
                <a:solidFill>
                  <a:schemeClr val="dk1"/>
                </a:solidFill>
                <a:latin typeface="Arial"/>
                <a:ea typeface="Arial"/>
                <a:cs typeface="Arial"/>
                <a:sym typeface="Arial"/>
              </a:rPr>
              <a:t>DOCUMENT CONTROL</a:t>
            </a:r>
          </a:p>
          <a:p>
            <a:pPr indent="0" lvl="0" marL="0" marR="0" rtl="0" algn="l">
              <a:lnSpc>
                <a:spcPct val="100000"/>
              </a:lnSpc>
              <a:spcBef>
                <a:spcPts val="0"/>
              </a:spcBef>
              <a:spcAft>
                <a:spcPts val="0"/>
              </a:spcAft>
              <a:buClr>
                <a:schemeClr val="dk1"/>
              </a:buClr>
              <a:buSzPct val="25000"/>
              <a:buFont typeface="Arial"/>
              <a:buNone/>
            </a:pPr>
            <a:r>
              <a:rPr b="1" lang="en" sz="900">
                <a:solidFill>
                  <a:schemeClr val="dk1"/>
                </a:solidFill>
                <a:latin typeface="Arial"/>
                <a:ea typeface="Arial"/>
                <a:cs typeface="Arial"/>
                <a:sym typeface="Arial"/>
              </a:rPr>
              <a:t>CHANGE HISTORY</a:t>
            </a:r>
          </a:p>
        </p:txBody>
      </p:sp>
      <p:graphicFrame>
        <p:nvGraphicFramePr>
          <p:cNvPr id="684" name="Shape 684"/>
          <p:cNvGraphicFramePr/>
          <p:nvPr/>
        </p:nvGraphicFramePr>
        <p:xfrm>
          <a:off x="250825" y="2239566"/>
          <a:ext cx="3000000" cy="3000000"/>
        </p:xfrm>
        <a:graphic>
          <a:graphicData uri="http://schemas.openxmlformats.org/drawingml/2006/table">
            <a:tbl>
              <a:tblPr>
                <a:noFill/>
                <a:tableStyleId>{0EE129F1-93E9-41A4-8F90-2BEAE01E5755}</a:tableStyleId>
              </a:tblPr>
              <a:tblGrid>
                <a:gridCol w="815950"/>
                <a:gridCol w="1371600"/>
                <a:gridCol w="1676400"/>
                <a:gridCol w="4705350"/>
              </a:tblGrid>
              <a:tr h="253600">
                <a:tc>
                  <a:txBody>
                    <a:bodyPr>
                      <a:noAutofit/>
                    </a:bodyPr>
                    <a:lstStyle/>
                    <a:p>
                      <a:pPr indent="0" lvl="0" marL="0" marR="0" rtl="0" algn="ctr">
                        <a:lnSpc>
                          <a:spcPct val="80000"/>
                        </a:lnSpc>
                        <a:spcBef>
                          <a:spcPts val="0"/>
                        </a:spcBef>
                        <a:spcAft>
                          <a:spcPts val="0"/>
                        </a:spcAft>
                        <a:buClr>
                          <a:schemeClr val="dk1"/>
                        </a:buClr>
                        <a:buSzPct val="25000"/>
                        <a:buFont typeface="Arial"/>
                        <a:buNone/>
                      </a:pPr>
                      <a:r>
                        <a:rPr b="1" i="0" lang="en" sz="800" u="none" cap="none" strike="noStrike">
                          <a:solidFill>
                            <a:schemeClr val="dk1"/>
                          </a:solidFill>
                          <a:latin typeface="Arial"/>
                          <a:ea typeface="Arial"/>
                          <a:cs typeface="Arial"/>
                          <a:sym typeface="Arial"/>
                        </a:rPr>
                        <a:t>VERSION</a:t>
                      </a:r>
                    </a:p>
                  </a:txBody>
                  <a:tcPr marT="35100" marB="35100" marR="90000" marL="9000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solidFill>
                      <a:srgbClr val="E5E5E5">
                        <a:alpha val="23921"/>
                      </a:srgbClr>
                    </a:solidFill>
                  </a:tcPr>
                </a:tc>
                <a:tc>
                  <a:txBody>
                    <a:bodyPr>
                      <a:noAutofit/>
                    </a:bodyPr>
                    <a:lstStyle/>
                    <a:p>
                      <a:pPr indent="0" lvl="0" marL="0" marR="0" rtl="0" algn="ctr">
                        <a:lnSpc>
                          <a:spcPct val="80000"/>
                        </a:lnSpc>
                        <a:spcBef>
                          <a:spcPts val="0"/>
                        </a:spcBef>
                        <a:spcAft>
                          <a:spcPts val="0"/>
                        </a:spcAft>
                        <a:buClr>
                          <a:schemeClr val="dk1"/>
                        </a:buClr>
                        <a:buSzPct val="25000"/>
                        <a:buFont typeface="Arial"/>
                        <a:buNone/>
                      </a:pPr>
                      <a:r>
                        <a:rPr b="1" i="0" lang="en" sz="800" u="none" cap="none" strike="noStrike">
                          <a:solidFill>
                            <a:schemeClr val="dk1"/>
                          </a:solidFill>
                          <a:latin typeface="Arial"/>
                          <a:ea typeface="Arial"/>
                          <a:cs typeface="Arial"/>
                          <a:sym typeface="Arial"/>
                        </a:rPr>
                        <a:t>DATE</a:t>
                      </a:r>
                    </a:p>
                  </a:txBody>
                  <a:tcPr marT="35100" marB="35100" marR="90000" marL="9000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solidFill>
                      <a:srgbClr val="E5E5E5">
                        <a:alpha val="23921"/>
                      </a:srgbClr>
                    </a:solidFill>
                  </a:tcPr>
                </a:tc>
                <a:tc>
                  <a:txBody>
                    <a:bodyPr>
                      <a:noAutofit/>
                    </a:bodyPr>
                    <a:lstStyle/>
                    <a:p>
                      <a:pPr indent="0" lvl="0" marL="0" marR="0" rtl="0" algn="ctr">
                        <a:lnSpc>
                          <a:spcPct val="80000"/>
                        </a:lnSpc>
                        <a:spcBef>
                          <a:spcPts val="0"/>
                        </a:spcBef>
                        <a:spcAft>
                          <a:spcPts val="0"/>
                        </a:spcAft>
                        <a:buClr>
                          <a:schemeClr val="dk1"/>
                        </a:buClr>
                        <a:buSzPct val="25000"/>
                        <a:buFont typeface="Arial"/>
                        <a:buNone/>
                      </a:pPr>
                      <a:r>
                        <a:rPr b="1" i="0" lang="en" sz="800" u="none" cap="none" strike="noStrike">
                          <a:solidFill>
                            <a:schemeClr val="dk1"/>
                          </a:solidFill>
                          <a:latin typeface="Arial"/>
                          <a:ea typeface="Arial"/>
                          <a:cs typeface="Arial"/>
                          <a:sym typeface="Arial"/>
                        </a:rPr>
                        <a:t>AUTHOR(S)</a:t>
                      </a:r>
                    </a:p>
                  </a:txBody>
                  <a:tcPr marT="35100" marB="35100" marR="90000" marL="9000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solidFill>
                      <a:srgbClr val="E5E5E5">
                        <a:alpha val="23921"/>
                      </a:srgbClr>
                    </a:solidFill>
                  </a:tcPr>
                </a:tc>
                <a:tc>
                  <a:txBody>
                    <a:bodyPr>
                      <a:noAutofit/>
                    </a:bodyPr>
                    <a:lstStyle/>
                    <a:p>
                      <a:pPr indent="0" lvl="0" marL="0" marR="0" rtl="0" algn="ctr">
                        <a:lnSpc>
                          <a:spcPct val="80000"/>
                        </a:lnSpc>
                        <a:spcBef>
                          <a:spcPts val="0"/>
                        </a:spcBef>
                        <a:spcAft>
                          <a:spcPts val="0"/>
                        </a:spcAft>
                        <a:buClr>
                          <a:schemeClr val="dk1"/>
                        </a:buClr>
                        <a:buSzPct val="25000"/>
                        <a:buFont typeface="Arial"/>
                        <a:buNone/>
                      </a:pPr>
                      <a:r>
                        <a:rPr b="1" i="0" lang="en" sz="800" u="none" cap="none" strike="noStrike">
                          <a:solidFill>
                            <a:schemeClr val="dk1"/>
                          </a:solidFill>
                          <a:latin typeface="Arial"/>
                          <a:ea typeface="Arial"/>
                          <a:cs typeface="Arial"/>
                          <a:sym typeface="Arial"/>
                        </a:rPr>
                        <a:t>CHANGE DESCRIPTION</a:t>
                      </a:r>
                    </a:p>
                  </a:txBody>
                  <a:tcPr marT="35100" marB="35100" marR="90000" marL="90000" anchor="ctr">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solidFill>
                      <a:srgbClr val="E5E5E5">
                        <a:alpha val="23921"/>
                      </a:srgbClr>
                    </a:solidFill>
                  </a:tcPr>
                </a:tc>
              </a:tr>
              <a:tr h="184500">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rPr b="0" i="0" lang="en" sz="900" u="none" cap="none" strike="noStrike">
                          <a:solidFill>
                            <a:schemeClr val="dk1"/>
                          </a:solidFill>
                          <a:latin typeface="Century Gothic"/>
                          <a:ea typeface="Century Gothic"/>
                          <a:cs typeface="Century Gothic"/>
                          <a:sym typeface="Century Gothic"/>
                        </a:rPr>
                        <a:t>VA00</a:t>
                      </a: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spcBef>
                          <a:spcPts val="0"/>
                        </a:spcBef>
                        <a:buSzPct val="25000"/>
                        <a:buNone/>
                      </a:pPr>
                      <a:r>
                        <a:rPr lang="en" sz="900" u="none" cap="none" strike="noStrike">
                          <a:latin typeface="Century Gothic"/>
                          <a:ea typeface="Century Gothic"/>
                          <a:cs typeface="Century Gothic"/>
                          <a:sym typeface="Century Gothic"/>
                        </a:rPr>
                        <a:t>Mar 2017</a:t>
                      </a: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spcBef>
                          <a:spcPts val="0"/>
                        </a:spcBef>
                        <a:buSzPct val="25000"/>
                        <a:buNone/>
                      </a:pPr>
                      <a:r>
                        <a:rPr lang="en" sz="900">
                          <a:latin typeface="Century Gothic"/>
                          <a:ea typeface="Century Gothic"/>
                          <a:cs typeface="Century Gothic"/>
                          <a:sym typeface="Century Gothic"/>
                        </a:rPr>
                        <a:t>Nathan Green</a:t>
                      </a: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spcBef>
                          <a:spcPts val="0"/>
                        </a:spcBef>
                        <a:buSzPct val="25000"/>
                        <a:buNone/>
                      </a:pPr>
                      <a:r>
                        <a:rPr lang="en" sz="900">
                          <a:latin typeface="Century Gothic"/>
                          <a:ea typeface="Century Gothic"/>
                          <a:cs typeface="Century Gothic"/>
                          <a:sym typeface="Century Gothic"/>
                        </a:rPr>
                        <a:t>Original draft for</a:t>
                      </a:r>
                      <a:r>
                        <a:rPr lang="en" sz="900">
                          <a:latin typeface="Century Gothic"/>
                          <a:ea typeface="Century Gothic"/>
                          <a:cs typeface="Century Gothic"/>
                          <a:sym typeface="Century Gothic"/>
                        </a:rPr>
                        <a:t> Skynet Bootcamp project</a:t>
                      </a: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184500">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184500">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184500">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184500">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r h="184500">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sz="900">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Clr>
                          <a:schemeClr val="accent1"/>
                        </a:buClr>
                        <a:buSzPct val="25000"/>
                        <a:buFont typeface="Century Gothic"/>
                        <a:buNone/>
                      </a:pPr>
                      <a:r>
                        <a:t/>
                      </a:r>
                      <a:endParaRPr b="0" i="0" sz="900" u="none" cap="none" strike="noStrike">
                        <a:solidFill>
                          <a:schemeClr val="dk1"/>
                        </a:solidFill>
                        <a:latin typeface="Century Gothic"/>
                        <a:ea typeface="Century Gothic"/>
                        <a:cs typeface="Century Gothic"/>
                        <a:sym typeface="Century Gothic"/>
                      </a:endParaRPr>
                    </a:p>
                  </a:txBody>
                  <a:tcPr marT="35100" marB="35100" marR="90000" marL="90000">
                    <a:lnL cap="flat" cmpd="sng" w="12700">
                      <a:solidFill>
                        <a:schemeClr val="dk1"/>
                      </a:solidFill>
                      <a:prstDash val="solid"/>
                      <a:round/>
                      <a:headEnd len="med" w="med" type="none"/>
                      <a:tailEnd len="med" w="med" type="none"/>
                    </a:lnL>
                    <a:lnR cap="flat" cmpd="sng" w="12700">
                      <a:solidFill>
                        <a:schemeClr val="dk1"/>
                      </a:solidFill>
                      <a:prstDash val="solid"/>
                      <a:round/>
                      <a:headEnd len="med" w="med" type="none"/>
                      <a:tailEnd len="med" w="med" type="none"/>
                    </a:lnR>
                    <a:lnT cap="flat" cmpd="sng" w="12700">
                      <a:solidFill>
                        <a:schemeClr val="dk1"/>
                      </a:solidFill>
                      <a:prstDash val="solid"/>
                      <a:round/>
                      <a:headEnd len="med" w="med" type="none"/>
                      <a:tailEnd len="med" w="med" type="none"/>
                    </a:lnT>
                    <a:lnB cap="flat" cmpd="sng" w="12700">
                      <a:solidFill>
                        <a:schemeClr val="dk1"/>
                      </a:solidFill>
                      <a:prstDash val="solid"/>
                      <a:round/>
                      <a:headEnd len="med" w="med" type="none"/>
                      <a:tailEnd len="med" w="med"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sp>
        <p:nvSpPr>
          <p:cNvPr id="84" name="Shape 84"/>
          <p:cNvSpPr txBox="1"/>
          <p:nvPr/>
        </p:nvSpPr>
        <p:spPr>
          <a:xfrm>
            <a:off x="539870" y="393538"/>
            <a:ext cx="7239000" cy="346200"/>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buClr>
                <a:srgbClr val="EC881D"/>
              </a:buClr>
              <a:buSzPct val="25000"/>
              <a:buFont typeface="Century Gothic"/>
              <a:buNone/>
            </a:pPr>
            <a:r>
              <a:rPr lang="en" sz="2400">
                <a:solidFill>
                  <a:srgbClr val="EC881D"/>
                </a:solidFill>
                <a:latin typeface="Century Gothic"/>
                <a:ea typeface="Century Gothic"/>
                <a:cs typeface="Century Gothic"/>
                <a:sym typeface="Century Gothic"/>
              </a:rPr>
              <a:t>Use Case Scoring</a:t>
            </a:r>
          </a:p>
        </p:txBody>
      </p:sp>
      <p:pic>
        <p:nvPicPr>
          <p:cNvPr id="85" name="Shape 85"/>
          <p:cNvPicPr preferRelativeResize="0"/>
          <p:nvPr/>
        </p:nvPicPr>
        <p:blipFill>
          <a:blip r:embed="rId3">
            <a:alphaModFix/>
          </a:blip>
          <a:stretch>
            <a:fillRect/>
          </a:stretch>
        </p:blipFill>
        <p:spPr>
          <a:xfrm>
            <a:off x="0" y="-495295"/>
            <a:ext cx="9144000" cy="5714997"/>
          </a:xfrm>
          <a:prstGeom prst="rect">
            <a:avLst/>
          </a:prstGeom>
          <a:noFill/>
          <a:ln>
            <a:noFill/>
          </a:ln>
        </p:spPr>
      </p:pic>
      <p:sp>
        <p:nvSpPr>
          <p:cNvPr id="86" name="Shape 86"/>
          <p:cNvSpPr txBox="1"/>
          <p:nvPr/>
        </p:nvSpPr>
        <p:spPr>
          <a:xfrm>
            <a:off x="516025" y="334450"/>
            <a:ext cx="8093400" cy="1209600"/>
          </a:xfrm>
          <a:prstGeom prst="rect">
            <a:avLst/>
          </a:prstGeom>
          <a:solidFill>
            <a:srgbClr val="9FC5E8">
              <a:alpha val="90770"/>
            </a:srgbClr>
          </a:solidFill>
          <a:ln>
            <a:noFill/>
          </a:ln>
        </p:spPr>
        <p:txBody>
          <a:bodyPr anchorCtr="0" anchor="t" bIns="91425" lIns="91425" rIns="91425" tIns="91425">
            <a:noAutofit/>
          </a:bodyPr>
          <a:lstStyle/>
          <a:p>
            <a:pPr lvl="0" algn="ctr">
              <a:spcBef>
                <a:spcPts val="0"/>
              </a:spcBef>
              <a:buNone/>
            </a:pPr>
            <a:r>
              <a:rPr lang="en" sz="3000"/>
              <a:t>Commercial Aircraft Fleet ~8,000</a:t>
            </a:r>
          </a:p>
          <a:p>
            <a:pPr lvl="0" algn="ctr">
              <a:spcBef>
                <a:spcPts val="0"/>
              </a:spcBef>
              <a:buNone/>
            </a:pPr>
            <a:r>
              <a:rPr lang="en" sz="3000"/>
              <a:t>FAA estimates 80% need ADS-B transponders </a:t>
            </a:r>
          </a:p>
        </p:txBody>
      </p:sp>
      <p:sp>
        <p:nvSpPr>
          <p:cNvPr id="87" name="Shape 87"/>
          <p:cNvSpPr txBox="1"/>
          <p:nvPr/>
        </p:nvSpPr>
        <p:spPr>
          <a:xfrm>
            <a:off x="556875" y="1643300"/>
            <a:ext cx="2318400" cy="1209600"/>
          </a:xfrm>
          <a:prstGeom prst="rect">
            <a:avLst/>
          </a:prstGeom>
          <a:solidFill>
            <a:srgbClr val="EC881D">
              <a:alpha val="92310"/>
            </a:srgbClr>
          </a:solidFill>
          <a:ln>
            <a:noFill/>
          </a:ln>
        </p:spPr>
        <p:txBody>
          <a:bodyPr anchorCtr="0" anchor="t" bIns="91425" lIns="91425" rIns="91425" tIns="91425">
            <a:noAutofit/>
          </a:bodyPr>
          <a:lstStyle/>
          <a:p>
            <a:pPr lvl="0" algn="ctr">
              <a:spcBef>
                <a:spcPts val="0"/>
              </a:spcBef>
              <a:buNone/>
            </a:pPr>
            <a:r>
              <a:rPr lang="en" sz="3000"/>
              <a:t>10% Market</a:t>
            </a:r>
          </a:p>
          <a:p>
            <a:pPr lvl="0" rtl="0" algn="ctr">
              <a:spcBef>
                <a:spcPts val="0"/>
              </a:spcBef>
              <a:buNone/>
            </a:pPr>
            <a:r>
              <a:rPr lang="en" sz="3000"/>
              <a:t>Share</a:t>
            </a:r>
          </a:p>
        </p:txBody>
      </p:sp>
      <p:sp>
        <p:nvSpPr>
          <p:cNvPr id="88" name="Shape 88"/>
          <p:cNvSpPr txBox="1"/>
          <p:nvPr/>
        </p:nvSpPr>
        <p:spPr>
          <a:xfrm>
            <a:off x="6920150" y="1643300"/>
            <a:ext cx="1664700" cy="1209600"/>
          </a:xfrm>
          <a:prstGeom prst="rect">
            <a:avLst/>
          </a:prstGeom>
          <a:solidFill>
            <a:srgbClr val="38761D">
              <a:alpha val="90770"/>
            </a:srgbClr>
          </a:solidFill>
          <a:ln>
            <a:noFill/>
          </a:ln>
        </p:spPr>
        <p:txBody>
          <a:bodyPr anchorCtr="0" anchor="t" bIns="91425" lIns="91425" rIns="91425" tIns="91425">
            <a:noAutofit/>
          </a:bodyPr>
          <a:lstStyle/>
          <a:p>
            <a:pPr lvl="0" algn="ctr">
              <a:spcBef>
                <a:spcPts val="0"/>
              </a:spcBef>
              <a:buNone/>
            </a:pPr>
            <a:r>
              <a:rPr lang="en" sz="3000">
                <a:solidFill>
                  <a:srgbClr val="FFFFFF"/>
                </a:solidFill>
              </a:rPr>
              <a:t>$64</a:t>
            </a:r>
          </a:p>
          <a:p>
            <a:pPr lvl="0" rtl="0" algn="ctr">
              <a:spcBef>
                <a:spcPts val="0"/>
              </a:spcBef>
              <a:buNone/>
            </a:pPr>
            <a:r>
              <a:rPr lang="en" sz="3000">
                <a:solidFill>
                  <a:srgbClr val="FFFFFF"/>
                </a:solidFill>
              </a:rPr>
              <a:t>Million</a:t>
            </a:r>
          </a:p>
        </p:txBody>
      </p:sp>
      <p:pic>
        <p:nvPicPr>
          <p:cNvPr id="89" name="Shape 89"/>
          <p:cNvPicPr preferRelativeResize="0"/>
          <p:nvPr/>
        </p:nvPicPr>
        <p:blipFill>
          <a:blip r:embed="rId4">
            <a:alphaModFix/>
          </a:blip>
          <a:stretch>
            <a:fillRect/>
          </a:stretch>
        </p:blipFill>
        <p:spPr>
          <a:xfrm>
            <a:off x="8581925" y="4602875"/>
            <a:ext cx="476575" cy="476575"/>
          </a:xfrm>
          <a:prstGeom prst="rect">
            <a:avLst/>
          </a:prstGeom>
          <a:noFill/>
          <a:ln>
            <a:noFill/>
          </a:ln>
        </p:spPr>
      </p:pic>
      <p:sp>
        <p:nvSpPr>
          <p:cNvPr id="90" name="Shape 90"/>
          <p:cNvSpPr txBox="1"/>
          <p:nvPr/>
        </p:nvSpPr>
        <p:spPr>
          <a:xfrm>
            <a:off x="0" y="4602875"/>
            <a:ext cx="923700" cy="639000"/>
          </a:xfrm>
          <a:prstGeom prst="rect">
            <a:avLst/>
          </a:prstGeom>
          <a:solidFill>
            <a:srgbClr val="38761D"/>
          </a:solidFill>
          <a:ln>
            <a:noFill/>
          </a:ln>
        </p:spPr>
        <p:txBody>
          <a:bodyPr anchorCtr="0" anchor="t" bIns="91425" lIns="91425" rIns="91425" tIns="91425">
            <a:noAutofit/>
          </a:bodyPr>
          <a:lstStyle/>
          <a:p>
            <a:pPr lvl="0">
              <a:spcBef>
                <a:spcPts val="0"/>
              </a:spcBef>
              <a:buNone/>
            </a:pPr>
            <a:r>
              <a:rPr b="1" lang="en" sz="3000"/>
              <a:t>Phil</a:t>
            </a:r>
          </a:p>
        </p:txBody>
      </p:sp>
    </p:spTree>
  </p:cSld>
  <p:clrMapOvr>
    <a:masterClrMapping/>
  </p:clrMapOvr>
  <p:transition spd="med">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1000"/>
                                        <p:tgtEl>
                                          <p:spTgt spid="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pic>
        <p:nvPicPr>
          <p:cNvPr id="95" name="Shape 95"/>
          <p:cNvPicPr preferRelativeResize="0"/>
          <p:nvPr/>
        </p:nvPicPr>
        <p:blipFill rotWithShape="1">
          <a:blip r:embed="rId3">
            <a:alphaModFix/>
          </a:blip>
          <a:srcRect b="150" l="-620" r="619" t="-150"/>
          <a:stretch/>
        </p:blipFill>
        <p:spPr>
          <a:xfrm rot="-491602">
            <a:off x="-3688887" y="-2038871"/>
            <a:ext cx="14951275" cy="8637266"/>
          </a:xfrm>
          <a:prstGeom prst="rect">
            <a:avLst/>
          </a:prstGeom>
          <a:noFill/>
          <a:ln>
            <a:noFill/>
          </a:ln>
        </p:spPr>
      </p:pic>
      <p:pic>
        <p:nvPicPr>
          <p:cNvPr id="96" name="Shape 96"/>
          <p:cNvPicPr preferRelativeResize="0"/>
          <p:nvPr/>
        </p:nvPicPr>
        <p:blipFill>
          <a:blip r:embed="rId4">
            <a:alphaModFix/>
          </a:blip>
          <a:stretch>
            <a:fillRect/>
          </a:stretch>
        </p:blipFill>
        <p:spPr>
          <a:xfrm>
            <a:off x="8581925" y="4602875"/>
            <a:ext cx="476575" cy="476575"/>
          </a:xfrm>
          <a:prstGeom prst="rect">
            <a:avLst/>
          </a:prstGeom>
          <a:noFill/>
          <a:ln>
            <a:noFill/>
          </a:ln>
        </p:spPr>
      </p:pic>
      <p:grpSp>
        <p:nvGrpSpPr>
          <p:cNvPr id="97" name="Shape 97"/>
          <p:cNvGrpSpPr/>
          <p:nvPr/>
        </p:nvGrpSpPr>
        <p:grpSpPr>
          <a:xfrm>
            <a:off x="1326575" y="1843416"/>
            <a:ext cx="6896725" cy="3182133"/>
            <a:chOff x="183575" y="1310016"/>
            <a:chExt cx="6896725" cy="3182133"/>
          </a:xfrm>
        </p:grpSpPr>
        <p:sp>
          <p:nvSpPr>
            <p:cNvPr id="98" name="Shape 98"/>
            <p:cNvSpPr/>
            <p:nvPr/>
          </p:nvSpPr>
          <p:spPr>
            <a:xfrm rot="-1513577">
              <a:off x="1298095" y="2457079"/>
              <a:ext cx="5489748" cy="476674"/>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9" name="Shape 99"/>
            <p:cNvSpPr/>
            <p:nvPr/>
          </p:nvSpPr>
          <p:spPr>
            <a:xfrm>
              <a:off x="2197650" y="3490850"/>
              <a:ext cx="99000" cy="99000"/>
            </a:xfrm>
            <a:prstGeom prst="ellipse">
              <a:avLst/>
            </a:prstGeom>
            <a:solidFill>
              <a:srgbClr val="000000"/>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0" name="Shape 100"/>
            <p:cNvSpPr/>
            <p:nvPr/>
          </p:nvSpPr>
          <p:spPr>
            <a:xfrm>
              <a:off x="5992195" y="1723313"/>
              <a:ext cx="99000" cy="99000"/>
            </a:xfrm>
            <a:prstGeom prst="ellipse">
              <a:avLst/>
            </a:prstGeom>
            <a:solidFill>
              <a:srgbClr val="000000"/>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01" name="Shape 101"/>
            <p:cNvSpPr txBox="1"/>
            <p:nvPr/>
          </p:nvSpPr>
          <p:spPr>
            <a:xfrm>
              <a:off x="1991850" y="3608150"/>
              <a:ext cx="1316700" cy="321600"/>
            </a:xfrm>
            <a:prstGeom prst="rect">
              <a:avLst/>
            </a:prstGeom>
            <a:noFill/>
            <a:ln>
              <a:noFill/>
            </a:ln>
          </p:spPr>
          <p:txBody>
            <a:bodyPr anchorCtr="0" anchor="ctr" bIns="91425" lIns="91425" rIns="91425" tIns="91425">
              <a:noAutofit/>
            </a:bodyPr>
            <a:lstStyle/>
            <a:p>
              <a:pPr lvl="0" rtl="0" algn="ctr">
                <a:spcBef>
                  <a:spcPts val="0"/>
                </a:spcBef>
                <a:buNone/>
              </a:pPr>
              <a:r>
                <a:rPr lang="en"/>
                <a:t>$128M</a:t>
              </a:r>
            </a:p>
          </p:txBody>
        </p:sp>
        <p:sp>
          <p:nvSpPr>
            <p:cNvPr id="102" name="Shape 102"/>
            <p:cNvSpPr txBox="1"/>
            <p:nvPr/>
          </p:nvSpPr>
          <p:spPr>
            <a:xfrm>
              <a:off x="1829900" y="3045750"/>
              <a:ext cx="618300" cy="415500"/>
            </a:xfrm>
            <a:prstGeom prst="rect">
              <a:avLst/>
            </a:prstGeom>
            <a:noFill/>
            <a:ln>
              <a:noFill/>
            </a:ln>
          </p:spPr>
          <p:txBody>
            <a:bodyPr anchorCtr="0" anchor="t" bIns="91425" lIns="91425" rIns="91425" tIns="91425">
              <a:noAutofit/>
            </a:bodyPr>
            <a:lstStyle/>
            <a:p>
              <a:pPr lvl="0">
                <a:spcBef>
                  <a:spcPts val="0"/>
                </a:spcBef>
                <a:buNone/>
              </a:pPr>
              <a:r>
                <a:rPr lang="en"/>
                <a:t>20%</a:t>
              </a:r>
            </a:p>
          </p:txBody>
        </p:sp>
        <p:sp>
          <p:nvSpPr>
            <p:cNvPr id="103" name="Shape 103"/>
            <p:cNvSpPr txBox="1"/>
            <p:nvPr/>
          </p:nvSpPr>
          <p:spPr>
            <a:xfrm>
              <a:off x="2896700" y="2588550"/>
              <a:ext cx="618300" cy="415500"/>
            </a:xfrm>
            <a:prstGeom prst="rect">
              <a:avLst/>
            </a:prstGeom>
            <a:noFill/>
            <a:ln>
              <a:noFill/>
            </a:ln>
          </p:spPr>
          <p:txBody>
            <a:bodyPr anchorCtr="0" anchor="t" bIns="91425" lIns="91425" rIns="91425" tIns="91425">
              <a:noAutofit/>
            </a:bodyPr>
            <a:lstStyle/>
            <a:p>
              <a:pPr lvl="0" rtl="0">
                <a:spcBef>
                  <a:spcPts val="0"/>
                </a:spcBef>
                <a:buNone/>
              </a:pPr>
              <a:r>
                <a:rPr lang="en"/>
                <a:t>40</a:t>
              </a:r>
              <a:r>
                <a:rPr lang="en"/>
                <a:t>%</a:t>
              </a:r>
            </a:p>
          </p:txBody>
        </p:sp>
        <p:sp>
          <p:nvSpPr>
            <p:cNvPr id="104" name="Shape 104"/>
            <p:cNvSpPr/>
            <p:nvPr/>
          </p:nvSpPr>
          <p:spPr>
            <a:xfrm>
              <a:off x="3211050" y="3027203"/>
              <a:ext cx="99000" cy="99000"/>
            </a:xfrm>
            <a:prstGeom prst="ellipse">
              <a:avLst/>
            </a:prstGeom>
            <a:solidFill>
              <a:srgbClr val="000000"/>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05" name="Shape 105"/>
            <p:cNvSpPr/>
            <p:nvPr/>
          </p:nvSpPr>
          <p:spPr>
            <a:xfrm>
              <a:off x="5118793" y="2132720"/>
              <a:ext cx="99000" cy="99000"/>
            </a:xfrm>
            <a:prstGeom prst="ellipse">
              <a:avLst/>
            </a:prstGeom>
            <a:solidFill>
              <a:srgbClr val="000000"/>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sp>
          <p:nvSpPr>
            <p:cNvPr id="106" name="Shape 106"/>
            <p:cNvSpPr txBox="1"/>
            <p:nvPr/>
          </p:nvSpPr>
          <p:spPr>
            <a:xfrm>
              <a:off x="3902425" y="2106525"/>
              <a:ext cx="618300" cy="415500"/>
            </a:xfrm>
            <a:prstGeom prst="rect">
              <a:avLst/>
            </a:prstGeom>
            <a:noFill/>
            <a:ln>
              <a:noFill/>
            </a:ln>
          </p:spPr>
          <p:txBody>
            <a:bodyPr anchorCtr="0" anchor="t" bIns="91425" lIns="91425" rIns="91425" tIns="91425">
              <a:noAutofit/>
            </a:bodyPr>
            <a:lstStyle/>
            <a:p>
              <a:pPr lvl="0" rtl="0">
                <a:spcBef>
                  <a:spcPts val="0"/>
                </a:spcBef>
                <a:buNone/>
              </a:pPr>
              <a:r>
                <a:rPr lang="en"/>
                <a:t>6</a:t>
              </a:r>
              <a:r>
                <a:rPr lang="en"/>
                <a:t>0%</a:t>
              </a:r>
            </a:p>
          </p:txBody>
        </p:sp>
        <p:sp>
          <p:nvSpPr>
            <p:cNvPr id="107" name="Shape 107"/>
            <p:cNvSpPr txBox="1"/>
            <p:nvPr/>
          </p:nvSpPr>
          <p:spPr>
            <a:xfrm>
              <a:off x="4787250" y="1691012"/>
              <a:ext cx="618300" cy="415500"/>
            </a:xfrm>
            <a:prstGeom prst="rect">
              <a:avLst/>
            </a:prstGeom>
            <a:noFill/>
            <a:ln>
              <a:noFill/>
            </a:ln>
          </p:spPr>
          <p:txBody>
            <a:bodyPr anchorCtr="0" anchor="t" bIns="91425" lIns="91425" rIns="91425" tIns="91425">
              <a:noAutofit/>
            </a:bodyPr>
            <a:lstStyle/>
            <a:p>
              <a:pPr lvl="0" rtl="0">
                <a:spcBef>
                  <a:spcPts val="0"/>
                </a:spcBef>
                <a:buNone/>
              </a:pPr>
              <a:r>
                <a:rPr lang="en"/>
                <a:t>8</a:t>
              </a:r>
              <a:r>
                <a:rPr lang="en"/>
                <a:t>0%</a:t>
              </a:r>
            </a:p>
          </p:txBody>
        </p:sp>
        <p:sp>
          <p:nvSpPr>
            <p:cNvPr id="108" name="Shape 108"/>
            <p:cNvSpPr txBox="1"/>
            <p:nvPr/>
          </p:nvSpPr>
          <p:spPr>
            <a:xfrm>
              <a:off x="3058650" y="3074750"/>
              <a:ext cx="1316700" cy="321600"/>
            </a:xfrm>
            <a:prstGeom prst="rect">
              <a:avLst/>
            </a:prstGeom>
            <a:noFill/>
            <a:ln>
              <a:noFill/>
            </a:ln>
          </p:spPr>
          <p:txBody>
            <a:bodyPr anchorCtr="0" anchor="ctr" bIns="91425" lIns="91425" rIns="91425" tIns="91425">
              <a:noAutofit/>
            </a:bodyPr>
            <a:lstStyle/>
            <a:p>
              <a:pPr lvl="0" rtl="0" algn="ctr">
                <a:spcBef>
                  <a:spcPts val="0"/>
                </a:spcBef>
                <a:buNone/>
              </a:pPr>
              <a:r>
                <a:rPr lang="en"/>
                <a:t>$256M</a:t>
              </a:r>
            </a:p>
          </p:txBody>
        </p:sp>
        <p:sp>
          <p:nvSpPr>
            <p:cNvPr id="109" name="Shape 109"/>
            <p:cNvSpPr txBox="1"/>
            <p:nvPr/>
          </p:nvSpPr>
          <p:spPr>
            <a:xfrm>
              <a:off x="4160125" y="2647950"/>
              <a:ext cx="841500" cy="321600"/>
            </a:xfrm>
            <a:prstGeom prst="rect">
              <a:avLst/>
            </a:prstGeom>
            <a:noFill/>
            <a:ln>
              <a:noFill/>
            </a:ln>
          </p:spPr>
          <p:txBody>
            <a:bodyPr anchorCtr="0" anchor="ctr" bIns="91425" lIns="91425" rIns="91425" tIns="91425">
              <a:noAutofit/>
            </a:bodyPr>
            <a:lstStyle/>
            <a:p>
              <a:pPr lvl="0" rtl="0" algn="ctr">
                <a:spcBef>
                  <a:spcPts val="0"/>
                </a:spcBef>
                <a:buNone/>
              </a:pPr>
              <a:r>
                <a:rPr lang="en"/>
                <a:t>$384M</a:t>
              </a:r>
            </a:p>
          </p:txBody>
        </p:sp>
        <p:sp>
          <p:nvSpPr>
            <p:cNvPr id="110" name="Shape 110"/>
            <p:cNvSpPr txBox="1"/>
            <p:nvPr/>
          </p:nvSpPr>
          <p:spPr>
            <a:xfrm>
              <a:off x="4917300" y="2213550"/>
              <a:ext cx="1316700" cy="321600"/>
            </a:xfrm>
            <a:prstGeom prst="rect">
              <a:avLst/>
            </a:prstGeom>
            <a:noFill/>
            <a:ln>
              <a:noFill/>
            </a:ln>
          </p:spPr>
          <p:txBody>
            <a:bodyPr anchorCtr="0" anchor="ctr" bIns="91425" lIns="91425" rIns="91425" tIns="91425">
              <a:noAutofit/>
            </a:bodyPr>
            <a:lstStyle/>
            <a:p>
              <a:pPr lvl="0" rtl="0" algn="ctr">
                <a:spcBef>
                  <a:spcPts val="0"/>
                </a:spcBef>
                <a:buNone/>
              </a:pPr>
              <a:r>
                <a:rPr lang="en"/>
                <a:t>$512M</a:t>
              </a:r>
            </a:p>
          </p:txBody>
        </p:sp>
        <p:sp>
          <p:nvSpPr>
            <p:cNvPr id="111" name="Shape 111"/>
            <p:cNvSpPr txBox="1"/>
            <p:nvPr/>
          </p:nvSpPr>
          <p:spPr>
            <a:xfrm>
              <a:off x="5547350" y="1310025"/>
              <a:ext cx="696300" cy="415500"/>
            </a:xfrm>
            <a:prstGeom prst="rect">
              <a:avLst/>
            </a:prstGeom>
            <a:noFill/>
            <a:ln>
              <a:noFill/>
            </a:ln>
          </p:spPr>
          <p:txBody>
            <a:bodyPr anchorCtr="0" anchor="t" bIns="91425" lIns="91425" rIns="91425" tIns="91425">
              <a:noAutofit/>
            </a:bodyPr>
            <a:lstStyle/>
            <a:p>
              <a:pPr lvl="0" rtl="0">
                <a:spcBef>
                  <a:spcPts val="0"/>
                </a:spcBef>
                <a:buNone/>
              </a:pPr>
              <a:r>
                <a:rPr lang="en"/>
                <a:t>10</a:t>
              </a:r>
              <a:r>
                <a:rPr lang="en"/>
                <a:t>0%</a:t>
              </a:r>
            </a:p>
          </p:txBody>
        </p:sp>
        <p:sp>
          <p:nvSpPr>
            <p:cNvPr id="112" name="Shape 112"/>
            <p:cNvSpPr txBox="1"/>
            <p:nvPr/>
          </p:nvSpPr>
          <p:spPr>
            <a:xfrm>
              <a:off x="5763600" y="1808737"/>
              <a:ext cx="1316700" cy="321600"/>
            </a:xfrm>
            <a:prstGeom prst="rect">
              <a:avLst/>
            </a:prstGeom>
            <a:noFill/>
            <a:ln>
              <a:noFill/>
            </a:ln>
          </p:spPr>
          <p:txBody>
            <a:bodyPr anchorCtr="0" anchor="ctr" bIns="91425" lIns="91425" rIns="91425" tIns="91425">
              <a:noAutofit/>
            </a:bodyPr>
            <a:lstStyle/>
            <a:p>
              <a:pPr lvl="0" rtl="0" algn="ctr">
                <a:spcBef>
                  <a:spcPts val="0"/>
                </a:spcBef>
                <a:buNone/>
              </a:pPr>
              <a:r>
                <a:rPr lang="en"/>
                <a:t>$640M</a:t>
              </a:r>
            </a:p>
          </p:txBody>
        </p:sp>
        <p:sp>
          <p:nvSpPr>
            <p:cNvPr id="113" name="Shape 113"/>
            <p:cNvSpPr txBox="1"/>
            <p:nvPr/>
          </p:nvSpPr>
          <p:spPr>
            <a:xfrm>
              <a:off x="183575" y="3200300"/>
              <a:ext cx="1844100" cy="415500"/>
            </a:xfrm>
            <a:prstGeom prst="rect">
              <a:avLst/>
            </a:prstGeom>
            <a:noFill/>
            <a:ln>
              <a:noFill/>
            </a:ln>
          </p:spPr>
          <p:txBody>
            <a:bodyPr anchorCtr="0" anchor="t" bIns="91425" lIns="91425" rIns="91425" tIns="91425">
              <a:noAutofit/>
            </a:bodyPr>
            <a:lstStyle/>
            <a:p>
              <a:pPr lvl="0">
                <a:spcBef>
                  <a:spcPts val="0"/>
                </a:spcBef>
                <a:buNone/>
              </a:pPr>
              <a:r>
                <a:rPr lang="en"/>
                <a:t>Market Share (%)</a:t>
              </a:r>
            </a:p>
          </p:txBody>
        </p:sp>
        <p:sp>
          <p:nvSpPr>
            <p:cNvPr id="114" name="Shape 114"/>
            <p:cNvSpPr txBox="1"/>
            <p:nvPr/>
          </p:nvSpPr>
          <p:spPr>
            <a:xfrm>
              <a:off x="1198050" y="4076650"/>
              <a:ext cx="1533000" cy="415500"/>
            </a:xfrm>
            <a:prstGeom prst="rect">
              <a:avLst/>
            </a:prstGeom>
            <a:noFill/>
            <a:ln>
              <a:noFill/>
            </a:ln>
          </p:spPr>
          <p:txBody>
            <a:bodyPr anchorCtr="0" anchor="t" bIns="91425" lIns="91425" rIns="91425" tIns="91425">
              <a:noAutofit/>
            </a:bodyPr>
            <a:lstStyle/>
            <a:p>
              <a:pPr lvl="0" rtl="0">
                <a:spcBef>
                  <a:spcPts val="0"/>
                </a:spcBef>
                <a:buNone/>
              </a:pPr>
              <a:r>
                <a:rPr lang="en"/>
                <a:t>Revenue</a:t>
              </a:r>
            </a:p>
          </p:txBody>
        </p:sp>
        <p:sp>
          <p:nvSpPr>
            <p:cNvPr id="115" name="Shape 115"/>
            <p:cNvSpPr/>
            <p:nvPr/>
          </p:nvSpPr>
          <p:spPr>
            <a:xfrm>
              <a:off x="4213525" y="2561799"/>
              <a:ext cx="99000" cy="99000"/>
            </a:xfrm>
            <a:prstGeom prst="ellipse">
              <a:avLst/>
            </a:prstGeom>
            <a:solidFill>
              <a:srgbClr val="000000"/>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p:txBody>
        </p:sp>
      </p:grpSp>
      <p:sp>
        <p:nvSpPr>
          <p:cNvPr id="116" name="Shape 116"/>
          <p:cNvSpPr txBox="1"/>
          <p:nvPr/>
        </p:nvSpPr>
        <p:spPr>
          <a:xfrm>
            <a:off x="-25" y="201625"/>
            <a:ext cx="9144000" cy="795900"/>
          </a:xfrm>
          <a:prstGeom prst="rect">
            <a:avLst/>
          </a:prstGeom>
          <a:solidFill>
            <a:srgbClr val="EC881D">
              <a:alpha val="92690"/>
            </a:srgbClr>
          </a:solidFill>
          <a:ln>
            <a:noFill/>
          </a:ln>
        </p:spPr>
        <p:txBody>
          <a:bodyPr anchorCtr="0" anchor="ctr" bIns="45700" lIns="91425" rIns="91425" tIns="45700">
            <a:noAutofit/>
          </a:bodyPr>
          <a:lstStyle/>
          <a:p>
            <a:pPr indent="0" lvl="0" marL="0" marR="0" rtl="0" algn="ctr">
              <a:lnSpc>
                <a:spcPct val="95000"/>
              </a:lnSpc>
              <a:spcBef>
                <a:spcPts val="0"/>
              </a:spcBef>
              <a:buClr>
                <a:srgbClr val="EC881D"/>
              </a:buClr>
              <a:buSzPct val="25000"/>
              <a:buFont typeface="Century Gothic"/>
              <a:buNone/>
            </a:pPr>
            <a:r>
              <a:rPr b="1" lang="en" sz="2400">
                <a:solidFill>
                  <a:srgbClr val="FFFFFF"/>
                </a:solidFill>
                <a:latin typeface="Century Gothic"/>
                <a:ea typeface="Century Gothic"/>
                <a:cs typeface="Century Gothic"/>
                <a:sym typeface="Century Gothic"/>
              </a:rPr>
              <a:t>Sales Revenue</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sp>
        <p:nvSpPr>
          <p:cNvPr id="121" name="Shape 121"/>
          <p:cNvSpPr txBox="1"/>
          <p:nvPr/>
        </p:nvSpPr>
        <p:spPr>
          <a:xfrm>
            <a:off x="539870" y="393538"/>
            <a:ext cx="7239000" cy="346200"/>
          </a:xfrm>
          <a:prstGeom prst="rect">
            <a:avLst/>
          </a:prstGeom>
          <a:noFill/>
          <a:ln>
            <a:noFill/>
          </a:ln>
        </p:spPr>
        <p:txBody>
          <a:bodyPr anchorCtr="0" anchor="t" bIns="45700" lIns="91425" rIns="91425" tIns="45700">
            <a:noAutofit/>
          </a:bodyPr>
          <a:lstStyle/>
          <a:p>
            <a:pPr indent="0" lvl="0" marL="0" marR="0" rtl="0" algn="l">
              <a:lnSpc>
                <a:spcPct val="95000"/>
              </a:lnSpc>
              <a:spcBef>
                <a:spcPts val="0"/>
              </a:spcBef>
              <a:buClr>
                <a:srgbClr val="EC881D"/>
              </a:buClr>
              <a:buSzPct val="25000"/>
              <a:buFont typeface="Century Gothic"/>
              <a:buNone/>
            </a:pPr>
            <a:r>
              <a:rPr lang="en" sz="2400">
                <a:solidFill>
                  <a:srgbClr val="EC881D"/>
                </a:solidFill>
                <a:latin typeface="Century Gothic"/>
                <a:ea typeface="Century Gothic"/>
                <a:cs typeface="Century Gothic"/>
                <a:sym typeface="Century Gothic"/>
              </a:rPr>
              <a:t>Use Case Scoring</a:t>
            </a:r>
          </a:p>
        </p:txBody>
      </p:sp>
      <p:pic>
        <p:nvPicPr>
          <p:cNvPr id="122" name="Shape 122"/>
          <p:cNvPicPr preferRelativeResize="0"/>
          <p:nvPr/>
        </p:nvPicPr>
        <p:blipFill>
          <a:blip r:embed="rId3">
            <a:alphaModFix/>
          </a:blip>
          <a:stretch>
            <a:fillRect/>
          </a:stretch>
        </p:blipFill>
        <p:spPr>
          <a:xfrm>
            <a:off x="-304800" y="0"/>
            <a:ext cx="10065522" cy="5143499"/>
          </a:xfrm>
          <a:prstGeom prst="rect">
            <a:avLst/>
          </a:prstGeom>
          <a:noFill/>
          <a:ln>
            <a:noFill/>
          </a:ln>
        </p:spPr>
      </p:pic>
      <p:sp>
        <p:nvSpPr>
          <p:cNvPr id="123" name="Shape 123"/>
          <p:cNvSpPr txBox="1"/>
          <p:nvPr/>
        </p:nvSpPr>
        <p:spPr>
          <a:xfrm>
            <a:off x="937875" y="334450"/>
            <a:ext cx="7418400" cy="609600"/>
          </a:xfrm>
          <a:prstGeom prst="rect">
            <a:avLst/>
          </a:prstGeom>
          <a:solidFill>
            <a:srgbClr val="9FC5E8">
              <a:alpha val="90770"/>
            </a:srgbClr>
          </a:solidFill>
          <a:ln>
            <a:noFill/>
          </a:ln>
        </p:spPr>
        <p:txBody>
          <a:bodyPr anchorCtr="0" anchor="t" bIns="91425" lIns="91425" rIns="91425" tIns="91425">
            <a:noAutofit/>
          </a:bodyPr>
          <a:lstStyle/>
          <a:p>
            <a:pPr lvl="0">
              <a:spcBef>
                <a:spcPts val="0"/>
              </a:spcBef>
              <a:buNone/>
            </a:pPr>
            <a:r>
              <a:rPr lang="en" sz="3000"/>
              <a:t>There are 3,138 FBOs</a:t>
            </a:r>
          </a:p>
          <a:p>
            <a:pPr lvl="0" rtl="0">
              <a:spcBef>
                <a:spcPts val="0"/>
              </a:spcBef>
              <a:buNone/>
            </a:pPr>
            <a:r>
              <a:rPr lang="en" sz="3000"/>
              <a:t> </a:t>
            </a:r>
          </a:p>
        </p:txBody>
      </p:sp>
      <p:sp>
        <p:nvSpPr>
          <p:cNvPr id="124" name="Shape 124"/>
          <p:cNvSpPr txBox="1"/>
          <p:nvPr/>
        </p:nvSpPr>
        <p:spPr>
          <a:xfrm>
            <a:off x="937875" y="2252900"/>
            <a:ext cx="2318400" cy="1209600"/>
          </a:xfrm>
          <a:prstGeom prst="rect">
            <a:avLst/>
          </a:prstGeom>
          <a:solidFill>
            <a:srgbClr val="EC881D">
              <a:alpha val="92160"/>
            </a:srgbClr>
          </a:solidFill>
          <a:ln>
            <a:noFill/>
          </a:ln>
        </p:spPr>
        <p:txBody>
          <a:bodyPr anchorCtr="0" anchor="t" bIns="91425" lIns="91425" rIns="91425" tIns="91425">
            <a:noAutofit/>
          </a:bodyPr>
          <a:lstStyle/>
          <a:p>
            <a:pPr lvl="0" rtl="0" algn="ctr">
              <a:spcBef>
                <a:spcPts val="0"/>
              </a:spcBef>
              <a:buNone/>
            </a:pPr>
            <a:r>
              <a:rPr lang="en" sz="3000"/>
              <a:t>10% Market</a:t>
            </a:r>
          </a:p>
          <a:p>
            <a:pPr lvl="0" rtl="0" algn="ctr">
              <a:spcBef>
                <a:spcPts val="0"/>
              </a:spcBef>
              <a:buNone/>
            </a:pPr>
            <a:r>
              <a:rPr lang="en" sz="3000"/>
              <a:t>Share</a:t>
            </a:r>
          </a:p>
        </p:txBody>
      </p:sp>
      <p:sp>
        <p:nvSpPr>
          <p:cNvPr id="125" name="Shape 125"/>
          <p:cNvSpPr txBox="1"/>
          <p:nvPr/>
        </p:nvSpPr>
        <p:spPr>
          <a:xfrm>
            <a:off x="6037875" y="2252900"/>
            <a:ext cx="2318400" cy="1209600"/>
          </a:xfrm>
          <a:prstGeom prst="rect">
            <a:avLst/>
          </a:prstGeom>
          <a:solidFill>
            <a:srgbClr val="38761D">
              <a:alpha val="90770"/>
            </a:srgbClr>
          </a:solidFill>
          <a:ln>
            <a:noFill/>
          </a:ln>
        </p:spPr>
        <p:txBody>
          <a:bodyPr anchorCtr="0" anchor="t" bIns="91425" lIns="91425" rIns="91425" tIns="91425">
            <a:noAutofit/>
          </a:bodyPr>
          <a:lstStyle/>
          <a:p>
            <a:pPr lvl="0" rtl="0">
              <a:spcBef>
                <a:spcPts val="0"/>
              </a:spcBef>
              <a:buNone/>
            </a:pPr>
            <a:r>
              <a:rPr lang="en" sz="3000">
                <a:solidFill>
                  <a:srgbClr val="FFFFFF"/>
                </a:solidFill>
              </a:rPr>
              <a:t>$3.8</a:t>
            </a:r>
          </a:p>
          <a:p>
            <a:pPr lvl="0" rtl="0">
              <a:spcBef>
                <a:spcPts val="0"/>
              </a:spcBef>
              <a:buNone/>
            </a:pPr>
            <a:r>
              <a:rPr lang="en" sz="3000">
                <a:solidFill>
                  <a:srgbClr val="FFFFFF"/>
                </a:solidFill>
              </a:rPr>
              <a:t>Million p.a.</a:t>
            </a:r>
          </a:p>
        </p:txBody>
      </p:sp>
      <p:pic>
        <p:nvPicPr>
          <p:cNvPr id="126" name="Shape 126"/>
          <p:cNvPicPr preferRelativeResize="0"/>
          <p:nvPr/>
        </p:nvPicPr>
        <p:blipFill>
          <a:blip r:embed="rId4">
            <a:alphaModFix/>
          </a:blip>
          <a:stretch>
            <a:fillRect/>
          </a:stretch>
        </p:blipFill>
        <p:spPr>
          <a:xfrm>
            <a:off x="8581925" y="4602875"/>
            <a:ext cx="476575" cy="476575"/>
          </a:xfrm>
          <a:prstGeom prst="rect">
            <a:avLst/>
          </a:prstGeom>
          <a:noFill/>
          <a:ln>
            <a:noFill/>
          </a:ln>
        </p:spPr>
      </p:pic>
      <p:sp>
        <p:nvSpPr>
          <p:cNvPr id="127" name="Shape 127"/>
          <p:cNvSpPr txBox="1"/>
          <p:nvPr/>
        </p:nvSpPr>
        <p:spPr>
          <a:xfrm>
            <a:off x="937875" y="944050"/>
            <a:ext cx="7418400" cy="639900"/>
          </a:xfrm>
          <a:prstGeom prst="rect">
            <a:avLst/>
          </a:prstGeom>
          <a:solidFill>
            <a:srgbClr val="9FC5E8">
              <a:alpha val="90770"/>
            </a:srgbClr>
          </a:solidFill>
          <a:ln>
            <a:noFill/>
          </a:ln>
        </p:spPr>
        <p:txBody>
          <a:bodyPr anchorCtr="0" anchor="t" bIns="91425" lIns="91425" rIns="91425" tIns="91425">
            <a:noAutofit/>
          </a:bodyPr>
          <a:lstStyle/>
          <a:p>
            <a:pPr lvl="0" rtl="0">
              <a:spcBef>
                <a:spcPts val="0"/>
              </a:spcBef>
              <a:buNone/>
            </a:pPr>
            <a:r>
              <a:rPr lang="en" sz="3000"/>
              <a:t>Reduce operating costs ~$10k per month</a:t>
            </a:r>
          </a:p>
          <a:p>
            <a:pPr lvl="0" rtl="0">
              <a:spcBef>
                <a:spcPts val="0"/>
              </a:spcBef>
              <a:buNone/>
            </a:pPr>
            <a:r>
              <a:rPr lang="en" sz="3000"/>
              <a:t> </a:t>
            </a:r>
          </a:p>
        </p:txBody>
      </p:sp>
      <p:sp>
        <p:nvSpPr>
          <p:cNvPr id="128" name="Shape 128"/>
          <p:cNvSpPr txBox="1"/>
          <p:nvPr/>
        </p:nvSpPr>
        <p:spPr>
          <a:xfrm>
            <a:off x="937875" y="1583950"/>
            <a:ext cx="7418400" cy="609600"/>
          </a:xfrm>
          <a:prstGeom prst="rect">
            <a:avLst/>
          </a:prstGeom>
          <a:solidFill>
            <a:srgbClr val="9FC5E8">
              <a:alpha val="90770"/>
            </a:srgbClr>
          </a:solidFill>
          <a:ln>
            <a:noFill/>
          </a:ln>
        </p:spPr>
        <p:txBody>
          <a:bodyPr anchorCtr="0" anchor="t" bIns="91425" lIns="91425" rIns="91425" tIns="91425">
            <a:noAutofit/>
          </a:bodyPr>
          <a:lstStyle/>
          <a:p>
            <a:pPr lvl="0" rtl="0">
              <a:spcBef>
                <a:spcPts val="0"/>
              </a:spcBef>
              <a:buNone/>
            </a:pPr>
            <a:r>
              <a:rPr lang="en" sz="3000"/>
              <a:t>Charge subscription at $1k per month</a:t>
            </a:r>
          </a:p>
          <a:p>
            <a:pPr lvl="0" rtl="0">
              <a:spcBef>
                <a:spcPts val="0"/>
              </a:spcBef>
              <a:buNone/>
            </a:pPr>
            <a:r>
              <a:rPr lang="en" sz="3000"/>
              <a:t> </a:t>
            </a:r>
          </a:p>
        </p:txBody>
      </p:sp>
      <p:sp>
        <p:nvSpPr>
          <p:cNvPr id="129" name="Shape 129"/>
          <p:cNvSpPr txBox="1"/>
          <p:nvPr/>
        </p:nvSpPr>
        <p:spPr>
          <a:xfrm>
            <a:off x="0" y="4440450"/>
            <a:ext cx="923700" cy="639000"/>
          </a:xfrm>
          <a:prstGeom prst="rect">
            <a:avLst/>
          </a:prstGeom>
          <a:solidFill>
            <a:srgbClr val="38761D">
              <a:alpha val="90590"/>
            </a:srgbClr>
          </a:solidFill>
          <a:ln>
            <a:noFill/>
          </a:ln>
        </p:spPr>
        <p:txBody>
          <a:bodyPr anchorCtr="0" anchor="t" bIns="91425" lIns="91425" rIns="91425" tIns="91425">
            <a:noAutofit/>
          </a:bodyPr>
          <a:lstStyle/>
          <a:p>
            <a:pPr lvl="0" rtl="0">
              <a:spcBef>
                <a:spcPts val="0"/>
              </a:spcBef>
              <a:buNone/>
            </a:pPr>
            <a:r>
              <a:rPr b="1" lang="en" sz="3000"/>
              <a:t>Cliff</a:t>
            </a:r>
          </a:p>
        </p:txBody>
      </p:sp>
    </p:spTree>
  </p:cSld>
  <p:clrMapOvr>
    <a:masterClrMapping/>
  </p:clrMapOvr>
  <p:transition spd="med">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3" name="Shape 133"/>
        <p:cNvGrpSpPr/>
        <p:nvPr/>
      </p:nvGrpSpPr>
      <p:grpSpPr>
        <a:xfrm>
          <a:off x="0" y="0"/>
          <a:ext cx="0" cy="0"/>
          <a:chOff x="0" y="0"/>
          <a:chExt cx="0" cy="0"/>
        </a:xfrm>
      </p:grpSpPr>
      <p:pic>
        <p:nvPicPr>
          <p:cNvPr descr="The_crowded_departure_lobby_of_Tokyo-Narita_Airport_Terminal_2.JPG" id="134" name="Shape 134"/>
          <p:cNvPicPr preferRelativeResize="0"/>
          <p:nvPr/>
        </p:nvPicPr>
        <p:blipFill>
          <a:blip r:embed="rId3">
            <a:alphaModFix/>
          </a:blip>
          <a:stretch>
            <a:fillRect/>
          </a:stretch>
        </p:blipFill>
        <p:spPr>
          <a:xfrm>
            <a:off x="-381000" y="-406400"/>
            <a:ext cx="9525000" cy="6350000"/>
          </a:xfrm>
          <a:prstGeom prst="rect">
            <a:avLst/>
          </a:prstGeom>
          <a:noFill/>
          <a:ln>
            <a:noFill/>
          </a:ln>
        </p:spPr>
      </p:pic>
      <p:pic>
        <p:nvPicPr>
          <p:cNvPr id="135" name="Shape 135"/>
          <p:cNvPicPr preferRelativeResize="0"/>
          <p:nvPr/>
        </p:nvPicPr>
        <p:blipFill>
          <a:blip r:embed="rId4">
            <a:alphaModFix/>
          </a:blip>
          <a:stretch>
            <a:fillRect/>
          </a:stretch>
        </p:blipFill>
        <p:spPr>
          <a:xfrm>
            <a:off x="8581925" y="4602875"/>
            <a:ext cx="476575" cy="476575"/>
          </a:xfrm>
          <a:prstGeom prst="rect">
            <a:avLst/>
          </a:prstGeom>
          <a:noFill/>
          <a:ln>
            <a:noFill/>
          </a:ln>
        </p:spPr>
      </p:pic>
      <p:sp>
        <p:nvSpPr>
          <p:cNvPr id="136" name="Shape 136"/>
          <p:cNvSpPr txBox="1"/>
          <p:nvPr/>
        </p:nvSpPr>
        <p:spPr>
          <a:xfrm>
            <a:off x="937875" y="334450"/>
            <a:ext cx="7418400" cy="1050600"/>
          </a:xfrm>
          <a:prstGeom prst="rect">
            <a:avLst/>
          </a:prstGeom>
          <a:solidFill>
            <a:srgbClr val="9FC5E8">
              <a:alpha val="90770"/>
            </a:srgbClr>
          </a:solidFill>
          <a:ln>
            <a:noFill/>
          </a:ln>
        </p:spPr>
        <p:txBody>
          <a:bodyPr anchorCtr="0" anchor="t" bIns="91425" lIns="91425" rIns="91425" tIns="91425">
            <a:noAutofit/>
          </a:bodyPr>
          <a:lstStyle/>
          <a:p>
            <a:pPr lvl="0">
              <a:spcBef>
                <a:spcPts val="0"/>
              </a:spcBef>
              <a:buNone/>
            </a:pPr>
            <a:r>
              <a:rPr lang="en" sz="3000"/>
              <a:t>In 2015 more than 890 million passengers traveled by air. </a:t>
            </a:r>
          </a:p>
          <a:p>
            <a:pPr lvl="0" rtl="0">
              <a:spcBef>
                <a:spcPts val="0"/>
              </a:spcBef>
              <a:buNone/>
            </a:pPr>
            <a:r>
              <a:t/>
            </a:r>
            <a:endParaRPr sz="3000"/>
          </a:p>
        </p:txBody>
      </p:sp>
      <p:sp>
        <p:nvSpPr>
          <p:cNvPr id="137" name="Shape 137"/>
          <p:cNvSpPr txBox="1"/>
          <p:nvPr/>
        </p:nvSpPr>
        <p:spPr>
          <a:xfrm>
            <a:off x="937875" y="2024300"/>
            <a:ext cx="2318400" cy="1209600"/>
          </a:xfrm>
          <a:prstGeom prst="rect">
            <a:avLst/>
          </a:prstGeom>
          <a:solidFill>
            <a:srgbClr val="EC881D">
              <a:alpha val="92310"/>
            </a:srgbClr>
          </a:solidFill>
          <a:ln>
            <a:noFill/>
          </a:ln>
        </p:spPr>
        <p:txBody>
          <a:bodyPr anchorCtr="0" anchor="t" bIns="91425" lIns="91425" rIns="91425" tIns="91425">
            <a:noAutofit/>
          </a:bodyPr>
          <a:lstStyle/>
          <a:p>
            <a:pPr lvl="0" rtl="0" algn="ctr">
              <a:spcBef>
                <a:spcPts val="0"/>
              </a:spcBef>
              <a:buNone/>
            </a:pPr>
            <a:r>
              <a:rPr lang="en" sz="3000"/>
              <a:t>1% of Passengers</a:t>
            </a:r>
          </a:p>
        </p:txBody>
      </p:sp>
      <p:sp>
        <p:nvSpPr>
          <p:cNvPr id="138" name="Shape 138"/>
          <p:cNvSpPr txBox="1"/>
          <p:nvPr/>
        </p:nvSpPr>
        <p:spPr>
          <a:xfrm>
            <a:off x="6037875" y="2024300"/>
            <a:ext cx="2318400" cy="1209600"/>
          </a:xfrm>
          <a:prstGeom prst="rect">
            <a:avLst/>
          </a:prstGeom>
          <a:solidFill>
            <a:srgbClr val="38761D">
              <a:alpha val="92310"/>
            </a:srgbClr>
          </a:solidFill>
          <a:ln>
            <a:noFill/>
          </a:ln>
        </p:spPr>
        <p:txBody>
          <a:bodyPr anchorCtr="0" anchor="t" bIns="91425" lIns="91425" rIns="91425" tIns="91425">
            <a:noAutofit/>
          </a:bodyPr>
          <a:lstStyle/>
          <a:p>
            <a:pPr lvl="0" rtl="0">
              <a:spcBef>
                <a:spcPts val="0"/>
              </a:spcBef>
              <a:buNone/>
            </a:pPr>
            <a:r>
              <a:rPr lang="en" sz="3000">
                <a:solidFill>
                  <a:srgbClr val="FFFFFF"/>
                </a:solidFill>
              </a:rPr>
              <a:t>$110</a:t>
            </a:r>
          </a:p>
          <a:p>
            <a:pPr lvl="0" rtl="0">
              <a:spcBef>
                <a:spcPts val="0"/>
              </a:spcBef>
              <a:buNone/>
            </a:pPr>
            <a:r>
              <a:rPr lang="en" sz="3000">
                <a:solidFill>
                  <a:srgbClr val="FFFFFF"/>
                </a:solidFill>
              </a:rPr>
              <a:t>Million p.a.</a:t>
            </a:r>
          </a:p>
        </p:txBody>
      </p:sp>
      <p:sp>
        <p:nvSpPr>
          <p:cNvPr id="139" name="Shape 139"/>
          <p:cNvSpPr txBox="1"/>
          <p:nvPr/>
        </p:nvSpPr>
        <p:spPr>
          <a:xfrm>
            <a:off x="937875" y="1385050"/>
            <a:ext cx="7418400" cy="582900"/>
          </a:xfrm>
          <a:prstGeom prst="rect">
            <a:avLst/>
          </a:prstGeom>
          <a:solidFill>
            <a:srgbClr val="9FC5E8">
              <a:alpha val="90770"/>
            </a:srgbClr>
          </a:solidFill>
          <a:ln>
            <a:noFill/>
          </a:ln>
        </p:spPr>
        <p:txBody>
          <a:bodyPr anchorCtr="0" anchor="t" bIns="91425" lIns="91425" rIns="91425" tIns="91425">
            <a:noAutofit/>
          </a:bodyPr>
          <a:lstStyle/>
          <a:p>
            <a:pPr lvl="0" rtl="0">
              <a:spcBef>
                <a:spcPts val="0"/>
              </a:spcBef>
              <a:buNone/>
            </a:pPr>
            <a:r>
              <a:rPr lang="en" sz="3000"/>
              <a:t>Many were delayed, not being informed.</a:t>
            </a:r>
          </a:p>
        </p:txBody>
      </p:sp>
      <p:sp>
        <p:nvSpPr>
          <p:cNvPr id="140" name="Shape 140"/>
          <p:cNvSpPr txBox="1"/>
          <p:nvPr/>
        </p:nvSpPr>
        <p:spPr>
          <a:xfrm>
            <a:off x="0" y="4504500"/>
            <a:ext cx="923700" cy="639000"/>
          </a:xfrm>
          <a:prstGeom prst="rect">
            <a:avLst/>
          </a:prstGeom>
          <a:solidFill>
            <a:srgbClr val="38761D">
              <a:alpha val="90590"/>
            </a:srgbClr>
          </a:solidFill>
          <a:ln>
            <a:noFill/>
          </a:ln>
        </p:spPr>
        <p:txBody>
          <a:bodyPr anchorCtr="0" anchor="t" bIns="91425" lIns="91425" rIns="91425" tIns="91425">
            <a:noAutofit/>
          </a:bodyPr>
          <a:lstStyle/>
          <a:p>
            <a:pPr lvl="0" rtl="0">
              <a:spcBef>
                <a:spcPts val="0"/>
              </a:spcBef>
              <a:buNone/>
            </a:pPr>
            <a:r>
              <a:rPr b="1" lang="en" sz="3000"/>
              <a:t>Cliff</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x="0" y="0"/>
          <a:ext cx="0" cy="0"/>
          <a:chOff x="0" y="0"/>
          <a:chExt cx="0" cy="0"/>
        </a:xfrm>
      </p:grpSpPr>
      <p:pic>
        <p:nvPicPr>
          <p:cNvPr id="145" name="Shape 145"/>
          <p:cNvPicPr preferRelativeResize="0"/>
          <p:nvPr/>
        </p:nvPicPr>
        <p:blipFill>
          <a:blip r:embed="rId3">
            <a:alphaModFix/>
          </a:blip>
          <a:stretch>
            <a:fillRect/>
          </a:stretch>
        </p:blipFill>
        <p:spPr>
          <a:xfrm>
            <a:off x="0" y="-821200"/>
            <a:ext cx="9144000" cy="6117099"/>
          </a:xfrm>
          <a:prstGeom prst="rect">
            <a:avLst/>
          </a:prstGeom>
          <a:noFill/>
          <a:ln>
            <a:noFill/>
          </a:ln>
        </p:spPr>
      </p:pic>
      <p:pic>
        <p:nvPicPr>
          <p:cNvPr descr="Uc-scoring.png" id="146" name="Shape 146"/>
          <p:cNvPicPr preferRelativeResize="0"/>
          <p:nvPr/>
        </p:nvPicPr>
        <p:blipFill rotWithShape="1">
          <a:blip r:embed="rId4">
            <a:alphaModFix amt="90000"/>
          </a:blip>
          <a:srcRect b="0" l="0" r="0" t="0"/>
          <a:stretch/>
        </p:blipFill>
        <p:spPr>
          <a:xfrm>
            <a:off x="1584412" y="1073725"/>
            <a:ext cx="5856613" cy="3917375"/>
          </a:xfrm>
          <a:prstGeom prst="rect">
            <a:avLst/>
          </a:prstGeom>
          <a:noFill/>
          <a:ln>
            <a:noFill/>
          </a:ln>
        </p:spPr>
      </p:pic>
      <p:sp>
        <p:nvSpPr>
          <p:cNvPr id="147" name="Shape 147"/>
          <p:cNvSpPr txBox="1"/>
          <p:nvPr/>
        </p:nvSpPr>
        <p:spPr>
          <a:xfrm>
            <a:off x="-25" y="277825"/>
            <a:ext cx="9144000" cy="795900"/>
          </a:xfrm>
          <a:prstGeom prst="rect">
            <a:avLst/>
          </a:prstGeom>
          <a:solidFill>
            <a:srgbClr val="EC881D">
              <a:alpha val="92690"/>
            </a:srgbClr>
          </a:solidFill>
          <a:ln>
            <a:noFill/>
          </a:ln>
        </p:spPr>
        <p:txBody>
          <a:bodyPr anchorCtr="0" anchor="ctr" bIns="45700" lIns="91425" rIns="91425" tIns="45700">
            <a:noAutofit/>
          </a:bodyPr>
          <a:lstStyle/>
          <a:p>
            <a:pPr indent="0" lvl="0" marL="0" marR="0" rtl="0" algn="ctr">
              <a:lnSpc>
                <a:spcPct val="95000"/>
              </a:lnSpc>
              <a:spcBef>
                <a:spcPts val="0"/>
              </a:spcBef>
              <a:buClr>
                <a:srgbClr val="EC881D"/>
              </a:buClr>
              <a:buSzPct val="25000"/>
              <a:buFont typeface="Century Gothic"/>
              <a:buNone/>
            </a:pPr>
            <a:r>
              <a:rPr b="1" lang="en" sz="2400">
                <a:solidFill>
                  <a:srgbClr val="FFFFFF"/>
                </a:solidFill>
                <a:latin typeface="Century Gothic"/>
                <a:ea typeface="Century Gothic"/>
                <a:cs typeface="Century Gothic"/>
                <a:sym typeface="Century Gothic"/>
              </a:rPr>
              <a:t>Use Case Scoring</a:t>
            </a:r>
          </a:p>
        </p:txBody>
      </p:sp>
      <p:pic>
        <p:nvPicPr>
          <p:cNvPr id="148" name="Shape 148"/>
          <p:cNvPicPr preferRelativeResize="0"/>
          <p:nvPr/>
        </p:nvPicPr>
        <p:blipFill>
          <a:blip r:embed="rId5">
            <a:alphaModFix/>
          </a:blip>
          <a:stretch>
            <a:fillRect/>
          </a:stretch>
        </p:blipFill>
        <p:spPr>
          <a:xfrm>
            <a:off x="8581925" y="4602875"/>
            <a:ext cx="476575" cy="476575"/>
          </a:xfrm>
          <a:prstGeom prst="rect">
            <a:avLst/>
          </a:prstGeom>
          <a:noFill/>
          <a:ln>
            <a:noFill/>
          </a:ln>
        </p:spPr>
      </p:pic>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2" name="Shape 152"/>
        <p:cNvGrpSpPr/>
        <p:nvPr/>
      </p:nvGrpSpPr>
      <p:grpSpPr>
        <a:xfrm>
          <a:off x="0" y="0"/>
          <a:ext cx="0" cy="0"/>
          <a:chOff x="0" y="0"/>
          <a:chExt cx="0" cy="0"/>
        </a:xfrm>
      </p:grpSpPr>
      <p:pic>
        <p:nvPicPr>
          <p:cNvPr id="153" name="Shape 153"/>
          <p:cNvPicPr preferRelativeResize="0"/>
          <p:nvPr/>
        </p:nvPicPr>
        <p:blipFill>
          <a:blip r:embed="rId3">
            <a:alphaModFix/>
          </a:blip>
          <a:stretch>
            <a:fillRect/>
          </a:stretch>
        </p:blipFill>
        <p:spPr>
          <a:xfrm>
            <a:off x="-118523" y="0"/>
            <a:ext cx="9262524" cy="5210175"/>
          </a:xfrm>
          <a:prstGeom prst="rect">
            <a:avLst/>
          </a:prstGeom>
          <a:noFill/>
          <a:ln>
            <a:noFill/>
          </a:ln>
        </p:spPr>
      </p:pic>
      <p:sp>
        <p:nvSpPr>
          <p:cNvPr id="154" name="Shape 154"/>
          <p:cNvSpPr txBox="1"/>
          <p:nvPr/>
        </p:nvSpPr>
        <p:spPr>
          <a:xfrm>
            <a:off x="-118525" y="277825"/>
            <a:ext cx="9262500" cy="795900"/>
          </a:xfrm>
          <a:prstGeom prst="rect">
            <a:avLst/>
          </a:prstGeom>
          <a:solidFill>
            <a:srgbClr val="EC881D">
              <a:alpha val="92690"/>
            </a:srgbClr>
          </a:solidFill>
          <a:ln>
            <a:noFill/>
          </a:ln>
        </p:spPr>
        <p:txBody>
          <a:bodyPr anchorCtr="0" anchor="ctr" bIns="45700" lIns="91425" rIns="91425" tIns="45700">
            <a:noAutofit/>
          </a:bodyPr>
          <a:lstStyle/>
          <a:p>
            <a:pPr indent="0" lvl="0" marL="0" marR="0" rtl="0" algn="ctr">
              <a:lnSpc>
                <a:spcPct val="95000"/>
              </a:lnSpc>
              <a:spcBef>
                <a:spcPts val="0"/>
              </a:spcBef>
              <a:buClr>
                <a:srgbClr val="EC881D"/>
              </a:buClr>
              <a:buSzPct val="25000"/>
              <a:buFont typeface="Century Gothic"/>
              <a:buNone/>
            </a:pPr>
            <a:r>
              <a:rPr b="1" lang="en" sz="2400">
                <a:solidFill>
                  <a:srgbClr val="FFFFFF"/>
                </a:solidFill>
                <a:latin typeface="Century Gothic"/>
                <a:ea typeface="Century Gothic"/>
                <a:cs typeface="Century Gothic"/>
                <a:sym typeface="Century Gothic"/>
              </a:rPr>
              <a:t>SKYNET Continued Revenue Roadmap </a:t>
            </a:r>
          </a:p>
        </p:txBody>
      </p:sp>
      <p:pic>
        <p:nvPicPr>
          <p:cNvPr id="155" name="Shape 155"/>
          <p:cNvPicPr preferRelativeResize="0"/>
          <p:nvPr/>
        </p:nvPicPr>
        <p:blipFill>
          <a:blip r:embed="rId4">
            <a:alphaModFix/>
          </a:blip>
          <a:stretch>
            <a:fillRect/>
          </a:stretch>
        </p:blipFill>
        <p:spPr>
          <a:xfrm>
            <a:off x="8581925" y="4602875"/>
            <a:ext cx="476575" cy="476575"/>
          </a:xfrm>
          <a:prstGeom prst="rect">
            <a:avLst/>
          </a:prstGeom>
          <a:noFill/>
          <a:ln>
            <a:noFill/>
          </a:ln>
        </p:spPr>
      </p:pic>
      <p:sp>
        <p:nvSpPr>
          <p:cNvPr id="156" name="Shape 156"/>
          <p:cNvSpPr/>
          <p:nvPr/>
        </p:nvSpPr>
        <p:spPr>
          <a:xfrm>
            <a:off x="617975" y="1178925"/>
            <a:ext cx="1460700" cy="1093200"/>
          </a:xfrm>
          <a:prstGeom prst="homePlate">
            <a:avLst>
              <a:gd fmla="val 50000" name="adj"/>
            </a:avLst>
          </a:prstGeom>
          <a:solidFill>
            <a:srgbClr val="EC881D">
              <a:alpha val="9269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a:t>UC1:</a:t>
            </a:r>
          </a:p>
          <a:p>
            <a:pPr lvl="0" rtl="0">
              <a:spcBef>
                <a:spcPts val="0"/>
              </a:spcBef>
              <a:buNone/>
            </a:pPr>
            <a:r>
              <a:rPr lang="en"/>
              <a:t>Gain insights on market</a:t>
            </a:r>
          </a:p>
        </p:txBody>
      </p:sp>
      <p:sp>
        <p:nvSpPr>
          <p:cNvPr id="157" name="Shape 157"/>
          <p:cNvSpPr/>
          <p:nvPr/>
        </p:nvSpPr>
        <p:spPr>
          <a:xfrm>
            <a:off x="1697700" y="1174275"/>
            <a:ext cx="5748600" cy="1102500"/>
          </a:xfrm>
          <a:prstGeom prst="chevron">
            <a:avLst>
              <a:gd fmla="val 50000" name="adj"/>
            </a:avLst>
          </a:prstGeom>
          <a:solidFill>
            <a:srgbClr val="EC881D">
              <a:alpha val="92690"/>
            </a:srgbClr>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a:t>Productionize infrastructure from UC1 and develop further products for FBOs, PAX</a:t>
            </a:r>
          </a:p>
        </p:txBody>
      </p:sp>
      <p:sp>
        <p:nvSpPr>
          <p:cNvPr id="158" name="Shape 158"/>
          <p:cNvSpPr/>
          <p:nvPr/>
        </p:nvSpPr>
        <p:spPr>
          <a:xfrm>
            <a:off x="642575" y="2686000"/>
            <a:ext cx="1411500" cy="853200"/>
          </a:xfrm>
          <a:prstGeom prst="roundRect">
            <a:avLst>
              <a:gd fmla="val 16667" name="adj"/>
            </a:avLst>
          </a:prstGeom>
          <a:solidFill>
            <a:srgbClr val="38761D">
              <a:alpha val="90590"/>
            </a:srgbClr>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rPr>
              <a:t>Use case 1:</a:t>
            </a:r>
          </a:p>
          <a:p>
            <a:pPr lvl="0" rtl="0">
              <a:spcBef>
                <a:spcPts val="0"/>
              </a:spcBef>
              <a:buNone/>
            </a:pPr>
            <a:r>
              <a:rPr lang="en">
                <a:solidFill>
                  <a:srgbClr val="FFFFFF"/>
                </a:solidFill>
              </a:rPr>
              <a:t>Aircraft Type Identification</a:t>
            </a:r>
          </a:p>
        </p:txBody>
      </p:sp>
      <p:sp>
        <p:nvSpPr>
          <p:cNvPr id="159" name="Shape 159"/>
          <p:cNvSpPr/>
          <p:nvPr/>
        </p:nvSpPr>
        <p:spPr>
          <a:xfrm>
            <a:off x="2154875" y="3038475"/>
            <a:ext cx="3009900" cy="656700"/>
          </a:xfrm>
          <a:prstGeom prst="roundRect">
            <a:avLst>
              <a:gd fmla="val 16667" name="adj"/>
            </a:avLst>
          </a:prstGeom>
          <a:solidFill>
            <a:srgbClr val="38761D">
              <a:alpha val="90590"/>
            </a:srgbClr>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rPr>
              <a:t>Use case 2:</a:t>
            </a:r>
          </a:p>
          <a:p>
            <a:pPr lvl="0" rtl="0">
              <a:spcBef>
                <a:spcPts val="0"/>
              </a:spcBef>
              <a:buNone/>
            </a:pPr>
            <a:r>
              <a:rPr lang="en">
                <a:solidFill>
                  <a:srgbClr val="FFFFFF"/>
                </a:solidFill>
              </a:rPr>
              <a:t>Services to FBOs</a:t>
            </a:r>
          </a:p>
        </p:txBody>
      </p:sp>
      <p:sp>
        <p:nvSpPr>
          <p:cNvPr id="160" name="Shape 160"/>
          <p:cNvSpPr/>
          <p:nvPr/>
        </p:nvSpPr>
        <p:spPr>
          <a:xfrm>
            <a:off x="3202350" y="3827475"/>
            <a:ext cx="3431100" cy="656700"/>
          </a:xfrm>
          <a:prstGeom prst="roundRect">
            <a:avLst>
              <a:gd fmla="val 16667" name="adj"/>
            </a:avLst>
          </a:prstGeom>
          <a:solidFill>
            <a:srgbClr val="38761D">
              <a:alpha val="90770"/>
            </a:srgbClr>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rPr>
              <a:t>Use case 3:</a:t>
            </a:r>
          </a:p>
          <a:p>
            <a:pPr lvl="0" rtl="0">
              <a:spcBef>
                <a:spcPts val="0"/>
              </a:spcBef>
              <a:buNone/>
            </a:pPr>
            <a:r>
              <a:rPr lang="en">
                <a:solidFill>
                  <a:srgbClr val="FFFFFF"/>
                </a:solidFill>
              </a:rPr>
              <a:t>Services to PAX</a:t>
            </a:r>
          </a:p>
        </p:txBody>
      </p:sp>
      <p:sp>
        <p:nvSpPr>
          <p:cNvPr id="161" name="Shape 161"/>
          <p:cNvSpPr/>
          <p:nvPr/>
        </p:nvSpPr>
        <p:spPr>
          <a:xfrm>
            <a:off x="6725650" y="2703362"/>
            <a:ext cx="1581000" cy="853200"/>
          </a:xfrm>
          <a:prstGeom prst="roundRect">
            <a:avLst>
              <a:gd fmla="val 16667" name="adj"/>
            </a:avLst>
          </a:prstGeom>
          <a:solidFill>
            <a:srgbClr val="38761D">
              <a:alpha val="90590"/>
            </a:srgbClr>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lvl="0" rtl="0" algn="ctr">
              <a:spcBef>
                <a:spcPts val="0"/>
              </a:spcBef>
              <a:buNone/>
            </a:pPr>
            <a:r>
              <a:rPr lang="en">
                <a:solidFill>
                  <a:srgbClr val="FFFFFF"/>
                </a:solidFill>
              </a:rPr>
              <a:t>Use case 4:</a:t>
            </a:r>
          </a:p>
          <a:p>
            <a:pPr lvl="0" rtl="0" algn="ctr">
              <a:spcBef>
                <a:spcPts val="0"/>
              </a:spcBef>
              <a:buNone/>
            </a:pPr>
            <a:r>
              <a:rPr lang="en">
                <a:solidFill>
                  <a:srgbClr val="FFFFFF"/>
                </a:solidFill>
              </a:rPr>
              <a:t>Transponder failure prediction</a:t>
            </a:r>
          </a:p>
        </p:txBody>
      </p:sp>
      <p:sp>
        <p:nvSpPr>
          <p:cNvPr id="162" name="Shape 162"/>
          <p:cNvSpPr/>
          <p:nvPr/>
        </p:nvSpPr>
        <p:spPr>
          <a:xfrm>
            <a:off x="6728512" y="3673475"/>
            <a:ext cx="1605900" cy="853200"/>
          </a:xfrm>
          <a:prstGeom prst="roundRect">
            <a:avLst>
              <a:gd fmla="val 16667" name="adj"/>
            </a:avLst>
          </a:prstGeom>
          <a:solidFill>
            <a:srgbClr val="38761D">
              <a:alpha val="90770"/>
            </a:srgbClr>
          </a:solidFill>
          <a:ln cap="flat" cmpd="sng" w="9525">
            <a:solidFill>
              <a:schemeClr val="dk2"/>
            </a:solidFill>
            <a:prstDash val="solid"/>
            <a:round/>
            <a:headEnd len="med" w="med" type="none"/>
            <a:tailEnd len="med" w="med" type="none"/>
          </a:ln>
        </p:spPr>
        <p:txBody>
          <a:bodyPr anchorCtr="0" anchor="t" bIns="91425" lIns="91425" rIns="91425" tIns="91425">
            <a:noAutofit/>
          </a:bodyPr>
          <a:lstStyle/>
          <a:p>
            <a:pPr lvl="0" rtl="0" algn="ctr">
              <a:spcBef>
                <a:spcPts val="0"/>
              </a:spcBef>
              <a:buNone/>
            </a:pPr>
            <a:r>
              <a:rPr lang="en">
                <a:solidFill>
                  <a:srgbClr val="FFFFFF"/>
                </a:solidFill>
              </a:rPr>
              <a:t>Further products from the Data Foundation</a:t>
            </a:r>
          </a:p>
          <a:p>
            <a:pPr lvl="0" rtl="0">
              <a:spcBef>
                <a:spcPts val="0"/>
              </a:spcBef>
              <a:buNone/>
            </a:pPr>
            <a:r>
              <a:t/>
            </a:r>
            <a:endParaRPr>
              <a:solidFill>
                <a:srgbClr val="FFFFFF"/>
              </a:solidFill>
            </a:endParaRPr>
          </a:p>
        </p:txBody>
      </p:sp>
      <p:sp>
        <p:nvSpPr>
          <p:cNvPr id="163" name="Shape 163"/>
          <p:cNvSpPr txBox="1"/>
          <p:nvPr/>
        </p:nvSpPr>
        <p:spPr>
          <a:xfrm>
            <a:off x="691475" y="2293225"/>
            <a:ext cx="7293000" cy="385200"/>
          </a:xfrm>
          <a:prstGeom prst="rect">
            <a:avLst/>
          </a:prstGeom>
          <a:noFill/>
          <a:ln>
            <a:noFill/>
          </a:ln>
        </p:spPr>
        <p:txBody>
          <a:bodyPr anchorCtr="0" anchor="t" bIns="91425" lIns="91425" rIns="91425" tIns="91425">
            <a:noAutofit/>
          </a:bodyPr>
          <a:lstStyle/>
          <a:p>
            <a:pPr lvl="0">
              <a:spcBef>
                <a:spcPts val="0"/>
              </a:spcBef>
              <a:buNone/>
            </a:pPr>
            <a:r>
              <a:rPr b="1" lang="en">
                <a:solidFill>
                  <a:srgbClr val="FFFFFF"/>
                </a:solidFill>
              </a:rPr>
              <a:t>Q1                                           Q2                                             Q3                          Future    </a:t>
            </a:r>
          </a:p>
        </p:txBody>
      </p:sp>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7" name="Shape 167"/>
        <p:cNvGrpSpPr/>
        <p:nvPr/>
      </p:nvGrpSpPr>
      <p:grpSpPr>
        <a:xfrm>
          <a:off x="0" y="0"/>
          <a:ext cx="0" cy="0"/>
          <a:chOff x="0" y="0"/>
          <a:chExt cx="0" cy="0"/>
        </a:xfrm>
      </p:grpSpPr>
      <p:pic>
        <p:nvPicPr>
          <p:cNvPr descr="pexels-photo-54123.jpeg" id="168" name="Shape 168"/>
          <p:cNvPicPr preferRelativeResize="0"/>
          <p:nvPr/>
        </p:nvPicPr>
        <p:blipFill>
          <a:blip r:embed="rId3">
            <a:alphaModFix/>
          </a:blip>
          <a:stretch>
            <a:fillRect/>
          </a:stretch>
        </p:blipFill>
        <p:spPr>
          <a:xfrm>
            <a:off x="152400" y="152400"/>
            <a:ext cx="8882200" cy="4677524"/>
          </a:xfrm>
          <a:prstGeom prst="rect">
            <a:avLst/>
          </a:prstGeom>
          <a:noFill/>
          <a:ln>
            <a:noFill/>
          </a:ln>
        </p:spPr>
      </p:pic>
      <p:sp>
        <p:nvSpPr>
          <p:cNvPr id="169" name="Shape 169"/>
          <p:cNvSpPr txBox="1"/>
          <p:nvPr>
            <p:ph idx="1" type="body"/>
          </p:nvPr>
        </p:nvSpPr>
        <p:spPr>
          <a:xfrm>
            <a:off x="0" y="2291051"/>
            <a:ext cx="9144000" cy="757500"/>
          </a:xfrm>
          <a:prstGeom prst="rect">
            <a:avLst/>
          </a:prstGeom>
          <a:solidFill>
            <a:schemeClr val="accent1">
              <a:alpha val="89803"/>
            </a:schemeClr>
          </a:solidFill>
          <a:ln>
            <a:noFill/>
          </a:ln>
        </p:spPr>
        <p:txBody>
          <a:bodyPr anchorCtr="1" anchor="ctr" bIns="137125" lIns="457125" rIns="457125" tIns="137125">
            <a:noAutofit/>
          </a:bodyPr>
          <a:lstStyle/>
          <a:p>
            <a:pPr indent="0" lvl="0" marL="0" marR="0" rtl="0" algn="ctr">
              <a:lnSpc>
                <a:spcPct val="85000"/>
              </a:lnSpc>
              <a:spcBef>
                <a:spcPts val="0"/>
              </a:spcBef>
              <a:spcAft>
                <a:spcPts val="0"/>
              </a:spcAft>
              <a:buClr>
                <a:schemeClr val="lt1"/>
              </a:buClr>
              <a:buSzPct val="100000"/>
              <a:buFont typeface="Arial"/>
              <a:buChar char="​"/>
            </a:pPr>
            <a:r>
              <a:rPr lang="en"/>
              <a:t>Ensuring continued success for SKYNET</a:t>
            </a:r>
          </a:p>
          <a:p>
            <a:pPr indent="0" lvl="0" marL="0" marR="0" rtl="0" algn="ctr">
              <a:lnSpc>
                <a:spcPct val="85000"/>
              </a:lnSpc>
              <a:spcBef>
                <a:spcPts val="0"/>
              </a:spcBef>
              <a:spcAft>
                <a:spcPts val="0"/>
              </a:spcAft>
              <a:buClr>
                <a:schemeClr val="lt1"/>
              </a:buClr>
              <a:buSzPct val="100000"/>
              <a:buFont typeface="Arial"/>
              <a:buChar char="​"/>
            </a:pPr>
            <a:r>
              <a:rPr lang="en"/>
              <a:t>greenteam@thinkbiganalytics.com</a:t>
            </a:r>
          </a:p>
        </p:txBody>
      </p:sp>
    </p:spTree>
  </p:cSld>
  <p:clrMapOvr>
    <a:masterClrMapping/>
  </p:clrMapOvr>
  <p:transition spd="med">
    <p:fade/>
  </p:transition>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